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47" r:id="rId1"/>
  </p:sldMasterIdLst>
  <p:handoutMasterIdLst>
    <p:handoutMasterId r:id="rId3"/>
  </p:handout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518D"/>
    <a:srgbClr val="66CC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0519D-4EE7-42C2-8EF0-5268518B548B}" type="datetimeFigureOut">
              <a:rPr lang="pt-BR" smtClean="0"/>
              <a:t>22/04/2024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D6533-AA29-4E13-BC86-E3D0F4AF85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107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E9CF1B9-8AD4-42BF-B814-F1D602240C0D}" type="datetimeFigureOut">
              <a:rPr lang="pt-BR" smtClean="0"/>
              <a:t>22/04/2024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C07167A-1750-42F4-80E4-D4786FAD1812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514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F1B9-8AD4-42BF-B814-F1D602240C0D}" type="datetimeFigureOut">
              <a:rPr lang="pt-BR" smtClean="0"/>
              <a:t>22/04/2024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7167A-1750-42F4-80E4-D4786FAD18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409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F1B9-8AD4-42BF-B814-F1D602240C0D}" type="datetimeFigureOut">
              <a:rPr lang="pt-BR" smtClean="0"/>
              <a:t>22/04/2024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7167A-1750-42F4-80E4-D4786FAD18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6615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F1B9-8AD4-42BF-B814-F1D602240C0D}" type="datetimeFigureOut">
              <a:rPr lang="pt-BR" smtClean="0"/>
              <a:t>22/04/2024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7167A-1750-42F4-80E4-D4786FAD18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26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F1B9-8AD4-42BF-B814-F1D602240C0D}" type="datetimeFigureOut">
              <a:rPr lang="pt-BR" smtClean="0"/>
              <a:t>22/04/2024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7167A-1750-42F4-80E4-D4786FAD1812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355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F1B9-8AD4-42BF-B814-F1D602240C0D}" type="datetimeFigureOut">
              <a:rPr lang="pt-BR" smtClean="0"/>
              <a:t>22/04/2024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7167A-1750-42F4-80E4-D4786FAD18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85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F1B9-8AD4-42BF-B814-F1D602240C0D}" type="datetimeFigureOut">
              <a:rPr lang="pt-BR" smtClean="0"/>
              <a:t>22/04/2024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7167A-1750-42F4-80E4-D4786FAD18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967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F1B9-8AD4-42BF-B814-F1D602240C0D}" type="datetimeFigureOut">
              <a:rPr lang="pt-BR" smtClean="0"/>
              <a:t>22/04/2024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7167A-1750-42F4-80E4-D4786FAD18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3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F1B9-8AD4-42BF-B814-F1D602240C0D}" type="datetimeFigureOut">
              <a:rPr lang="pt-BR" smtClean="0"/>
              <a:t>22/04/2024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7167A-1750-42F4-80E4-D4786FAD18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50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F1B9-8AD4-42BF-B814-F1D602240C0D}" type="datetimeFigureOut">
              <a:rPr lang="pt-BR" smtClean="0"/>
              <a:t>22/04/2024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7167A-1750-42F4-80E4-D4786FAD18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94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F1B9-8AD4-42BF-B814-F1D602240C0D}" type="datetimeFigureOut">
              <a:rPr lang="pt-BR" smtClean="0"/>
              <a:t>22/04/2024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7167A-1750-42F4-80E4-D4786FAD18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329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E9CF1B9-8AD4-42BF-B814-F1D602240C0D}" type="datetimeFigureOut">
              <a:rPr lang="pt-BR" smtClean="0"/>
              <a:t>22/04/2024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C07167A-1750-42F4-80E4-D4786FAD18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79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48" r:id="rId1"/>
    <p:sldLayoutId id="2147484849" r:id="rId2"/>
    <p:sldLayoutId id="2147484850" r:id="rId3"/>
    <p:sldLayoutId id="2147484851" r:id="rId4"/>
    <p:sldLayoutId id="2147484852" r:id="rId5"/>
    <p:sldLayoutId id="2147484853" r:id="rId6"/>
    <p:sldLayoutId id="2147484854" r:id="rId7"/>
    <p:sldLayoutId id="2147484855" r:id="rId8"/>
    <p:sldLayoutId id="2147484856" r:id="rId9"/>
    <p:sldLayoutId id="2147484857" r:id="rId10"/>
    <p:sldLayoutId id="21474848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51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188C0D-ACD9-4BE1-B913-104FC1BBA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672" y="739040"/>
            <a:ext cx="11648050" cy="111904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CERTIFICADO</a:t>
            </a:r>
            <a:br>
              <a:rPr lang="pt-B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b="1" dirty="0">
                <a:solidFill>
                  <a:srgbClr val="4351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</a:t>
            </a:r>
            <a:r>
              <a:rPr lang="pt-BR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  <a:r>
              <a:rPr lang="pt-B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CONFERÊNCIA MUNICIPAL DA CIDADE DE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XXX/SC</a:t>
            </a:r>
            <a:br>
              <a:rPr lang="pt-B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400" b="1" dirty="0">
                <a:solidFill>
                  <a:srgbClr val="4351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935DC2-6DA8-4E9F-B097-962E172F1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1343908"/>
            <a:ext cx="10855234" cy="4217675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pt-B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Declaramos para os devidos fins, que ______________________________________________________participou da </a:t>
            </a:r>
            <a:r>
              <a:rPr lang="pt-BR" sz="18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XXXª</a:t>
            </a:r>
            <a: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Conferência </a:t>
            </a:r>
            <a:r>
              <a:rPr lang="pt-BR" sz="180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Municipal da Cidade </a:t>
            </a:r>
            <a: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município de </a:t>
            </a:r>
            <a:r>
              <a:rPr lang="pt-BR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XXX, </a:t>
            </a:r>
            <a: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qual teve como tema central: </a:t>
            </a:r>
            <a:r>
              <a:rPr lang="pt-BR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"Construindo a Política Nacional de Desenvolvimento Urbano: caminhos para cidades inclusivas, democráticas, sustentáveis e com justiça social", </a:t>
            </a:r>
            <a: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realizada no dia </a:t>
            </a:r>
            <a:r>
              <a:rPr lang="pt-BR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XXX de XXX de 2024, das XXX h as XXX h.</a:t>
            </a:r>
          </a:p>
          <a:p>
            <a:pPr marL="45720" indent="0" algn="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		</a:t>
            </a: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LOCAL/DATA</a:t>
            </a:r>
          </a:p>
          <a:p>
            <a:pPr marL="4572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_____________________________</a:t>
            </a:r>
          </a:p>
          <a:p>
            <a:pPr marL="4572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</a:t>
            </a:r>
            <a:endParaRPr lang="pt-BR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Presidente Conselho</a:t>
            </a:r>
            <a:endParaRPr lang="pt-BR" sz="2000" b="1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4572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pt-B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7387257" y="5914743"/>
            <a:ext cx="45044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16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TIMBRE    /    LOGO</a:t>
            </a:r>
          </a:p>
          <a:p>
            <a:pPr algn="ctr">
              <a:spcAft>
                <a:spcPts val="0"/>
              </a:spcAft>
            </a:pPr>
            <a:r>
              <a:rPr lang="pt-BR" sz="1600" b="1" kern="15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CONSELHO/PREFEITURA</a:t>
            </a:r>
            <a:r>
              <a:rPr lang="pt-BR" sz="1600" b="1" kern="15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sz="1600" b="1" kern="15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8F2761C-D445-C276-8F9D-ABBD40F241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50" r="1594" b="1"/>
          <a:stretch/>
        </p:blipFill>
        <p:spPr bwMode="auto">
          <a:xfrm>
            <a:off x="300278" y="4994650"/>
            <a:ext cx="3174322" cy="1487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165005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225</TotalTime>
  <Words>98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Corbel</vt:lpstr>
      <vt:lpstr>Times New Roman</vt:lpstr>
      <vt:lpstr>Base</vt:lpstr>
      <vt:lpstr>CERTIFICADO   XXXª CONFERÊNCIA MUNICIPAL DA CIDADE DE XXX/SC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ESTUDANTE</cp:lastModifiedBy>
  <cp:revision>39</cp:revision>
  <cp:lastPrinted>2019-08-05T17:17:39Z</cp:lastPrinted>
  <dcterms:created xsi:type="dcterms:W3CDTF">2018-08-05T23:24:24Z</dcterms:created>
  <dcterms:modified xsi:type="dcterms:W3CDTF">2024-04-22T23:31:26Z</dcterms:modified>
</cp:coreProperties>
</file>