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D1D6"/>
    <a:srgbClr val="B0AEAE"/>
    <a:srgbClr val="258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8D947A-19F0-8C22-5321-3C42E0CCF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B2098FBB-11F4-1724-E19C-FEC975D215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12" y="-102306"/>
            <a:ext cx="12533489" cy="7050087"/>
          </a:xfrm>
        </p:spPr>
      </p:pic>
    </p:spTree>
    <p:extLst>
      <p:ext uri="{BB962C8B-B14F-4D97-AF65-F5344CB8AC3E}">
        <p14:creationId xmlns:p14="http://schemas.microsoft.com/office/powerpoint/2010/main" val="2966460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3A89F1-74CB-39FB-1BB9-B23560D1D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>
                <a:latin typeface="Century Gothic"/>
                <a:cs typeface="Calibri Light"/>
              </a:rPr>
              <a:t>1)	ENTRAR EM CONTATO COM O GESTOR MUNICIPAL DE CONVENIO DO SEU MUNICÍPIO</a:t>
            </a:r>
          </a:p>
        </p:txBody>
      </p:sp>
      <p:pic>
        <p:nvPicPr>
          <p:cNvPr id="13" name="Espaço Reservado para Conteúdo 12" descr="Uma imagem contendo homem, computador, mesa, quarto&#10;&#10;Descrição gerada automaticamente">
            <a:extLst>
              <a:ext uri="{FF2B5EF4-FFF2-40B4-BE49-F238E27FC236}">
                <a16:creationId xmlns:a16="http://schemas.microsoft.com/office/drawing/2014/main" id="{91C63D0D-7F92-EC8A-5FAC-7549CC810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15" y="1690688"/>
            <a:ext cx="6400294" cy="3947755"/>
          </a:xfrm>
        </p:spPr>
      </p:pic>
    </p:spTree>
    <p:extLst>
      <p:ext uri="{BB962C8B-B14F-4D97-AF65-F5344CB8AC3E}">
        <p14:creationId xmlns:p14="http://schemas.microsoft.com/office/powerpoint/2010/main" val="3477303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3A89F1-74CB-39FB-1BB9-B23560D1D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285" y="365125"/>
            <a:ext cx="11048301" cy="1325563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latin typeface="Century Gothic"/>
                <a:cs typeface="Calibri Light"/>
              </a:rPr>
              <a:t>2)	VERIFICAR SITUAÇÃO CADASTRAL NA PLATAFORMA DE TRANFERENCIAS DE RECURSOS DA UNIÃO</a:t>
            </a:r>
          </a:p>
        </p:txBody>
      </p:sp>
      <p:pic>
        <p:nvPicPr>
          <p:cNvPr id="5" name="Espaço Reservado para Conteúdo 4" descr="Interface gráfica do usuário, Aplicativo, Site&#10;&#10;Descrição gerada automaticamente">
            <a:extLst>
              <a:ext uri="{FF2B5EF4-FFF2-40B4-BE49-F238E27FC236}">
                <a16:creationId xmlns:a16="http://schemas.microsoft.com/office/drawing/2014/main" id="{8165AE93-59D0-432B-BB2F-CD18BC3B10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5" y="1609315"/>
            <a:ext cx="6937410" cy="3900389"/>
          </a:xfrm>
        </p:spPr>
      </p:pic>
    </p:spTree>
    <p:extLst>
      <p:ext uri="{BB962C8B-B14F-4D97-AF65-F5344CB8AC3E}">
        <p14:creationId xmlns:p14="http://schemas.microsoft.com/office/powerpoint/2010/main" val="3580590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3A89F1-74CB-39FB-1BB9-B23560D1D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b="1" dirty="0">
                <a:latin typeface="Century Gothic"/>
                <a:cs typeface="Calibri Light"/>
              </a:rPr>
              <a:t>3)	LEVANTAMENTO DE DADOS DO SETOR ARTISTICO E CULTURAL, ATRAVÉS DE OITIVAS E CADASTROS PRÉVIOS </a:t>
            </a:r>
          </a:p>
        </p:txBody>
      </p:sp>
      <p:pic>
        <p:nvPicPr>
          <p:cNvPr id="7" name="Espaço Reservado para Conteúdo 6" descr="Pessoa posando para foto em frente a computador&#10;&#10;Descrição gerada automaticamente com confiança média">
            <a:extLst>
              <a:ext uri="{FF2B5EF4-FFF2-40B4-BE49-F238E27FC236}">
                <a16:creationId xmlns:a16="http://schemas.microsoft.com/office/drawing/2014/main" id="{77F16105-55C0-AC63-1A6D-91FEF9440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794" y="1786296"/>
            <a:ext cx="7768412" cy="3941770"/>
          </a:xfrm>
        </p:spPr>
      </p:pic>
    </p:spTree>
    <p:extLst>
      <p:ext uri="{BB962C8B-B14F-4D97-AF65-F5344CB8AC3E}">
        <p14:creationId xmlns:p14="http://schemas.microsoft.com/office/powerpoint/2010/main" val="2081233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3A89F1-74CB-39FB-1BB9-B23560D1D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b="1" dirty="0">
                <a:latin typeface="Century Gothic"/>
                <a:cs typeface="Calibri Light"/>
              </a:rPr>
              <a:t>4)	ELABORAR O PLANO DE AÇÃO EM CONJUNTO COM O GMC, ATÉ O DIA 10/07/2023</a:t>
            </a:r>
          </a:p>
        </p:txBody>
      </p:sp>
      <p:pic>
        <p:nvPicPr>
          <p:cNvPr id="6" name="Espaço Reservado para Conteúdo 5" descr="Pessoas ao redor de uma mesa&#10;&#10;Descrição gerada automaticamente">
            <a:extLst>
              <a:ext uri="{FF2B5EF4-FFF2-40B4-BE49-F238E27FC236}">
                <a16:creationId xmlns:a16="http://schemas.microsoft.com/office/drawing/2014/main" id="{919AF64F-5E3C-2C0C-7FD5-CBDD69ECC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393" y="1835457"/>
            <a:ext cx="6093214" cy="3808259"/>
          </a:xfrm>
        </p:spPr>
      </p:pic>
    </p:spTree>
    <p:extLst>
      <p:ext uri="{BB962C8B-B14F-4D97-AF65-F5344CB8AC3E}">
        <p14:creationId xmlns:p14="http://schemas.microsoft.com/office/powerpoint/2010/main" val="2184919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3A89F1-74CB-39FB-1BB9-B23560D1D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089" y="536895"/>
            <a:ext cx="10515600" cy="1257378"/>
          </a:xfrm>
        </p:spPr>
        <p:txBody>
          <a:bodyPr>
            <a:normAutofit/>
          </a:bodyPr>
          <a:lstStyle/>
          <a:p>
            <a:r>
              <a:rPr lang="pt-BR" sz="2800" b="1" dirty="0">
                <a:latin typeface="Century Gothic"/>
                <a:cs typeface="Calibri Light"/>
              </a:rPr>
              <a:t>5) SENDO APROVADO, deverão desenvolver ações por meio de editais, chamamentos públicos, prêmios ou outras formas de seleção pública simplificadas: </a:t>
            </a:r>
          </a:p>
        </p:txBody>
      </p:sp>
      <p:pic>
        <p:nvPicPr>
          <p:cNvPr id="9" name="Imagem 8" descr="Homem com os braços abertos&#10;&#10;Descrição gerada automaticamente com confiança baixa">
            <a:extLst>
              <a:ext uri="{FF2B5EF4-FFF2-40B4-BE49-F238E27FC236}">
                <a16:creationId xmlns:a16="http://schemas.microsoft.com/office/drawing/2014/main" id="{65BE6A78-76C5-20DD-5D8F-C7263F8DA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199" y="2291665"/>
            <a:ext cx="9029380" cy="3498886"/>
          </a:xfrm>
          <a:prstGeom prst="rect">
            <a:avLst/>
          </a:prstGeom>
        </p:spPr>
      </p:pic>
      <p:pic>
        <p:nvPicPr>
          <p:cNvPr id="7" name="Espaço Reservado para Conteúdo 6" descr="Uma imagem contendo tesoura, no interior, pessoa, papel&#10;&#10;Descrição gerada automaticamente">
            <a:extLst>
              <a:ext uri="{FF2B5EF4-FFF2-40B4-BE49-F238E27FC236}">
                <a16:creationId xmlns:a16="http://schemas.microsoft.com/office/drawing/2014/main" id="{D1013F0E-52C2-628B-0D3F-897C324A9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39" y="2233114"/>
            <a:ext cx="5402510" cy="3615989"/>
          </a:xfrm>
        </p:spPr>
      </p:pic>
    </p:spTree>
    <p:extLst>
      <p:ext uri="{BB962C8B-B14F-4D97-AF65-F5344CB8AC3E}">
        <p14:creationId xmlns:p14="http://schemas.microsoft.com/office/powerpoint/2010/main" val="3906792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3A89F1-74CB-39FB-1BB9-B23560D1D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>
                <a:latin typeface="Century Gothic"/>
                <a:cs typeface="Calibri Light"/>
              </a:rPr>
              <a:t>6) TRANSFERENCIA DE RECURSOS ATRAVÉS </a:t>
            </a:r>
            <a:br>
              <a:rPr lang="pt-BR" sz="3600" b="1" dirty="0">
                <a:latin typeface="Century Gothic"/>
                <a:cs typeface="Calibri Light"/>
              </a:rPr>
            </a:br>
            <a:r>
              <a:rPr lang="pt-BR" sz="3600" b="1" dirty="0">
                <a:latin typeface="Century Gothic"/>
                <a:cs typeface="Calibri Light"/>
              </a:rPr>
              <a:t>DO BB AGIL</a:t>
            </a:r>
          </a:p>
        </p:txBody>
      </p:sp>
      <p:pic>
        <p:nvPicPr>
          <p:cNvPr id="7" name="Espaço Reservado para Conteúdo 6" descr="Mão segurando telefone celular na mão&#10;&#10;Descrição gerada automaticamente">
            <a:extLst>
              <a:ext uri="{FF2B5EF4-FFF2-40B4-BE49-F238E27FC236}">
                <a16:creationId xmlns:a16="http://schemas.microsoft.com/office/drawing/2014/main" id="{0562BE31-E30A-8E19-587A-8E931CC69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581" y="1690688"/>
            <a:ext cx="5799138" cy="3866847"/>
          </a:xfrm>
        </p:spPr>
      </p:pic>
    </p:spTree>
    <p:extLst>
      <p:ext uri="{BB962C8B-B14F-4D97-AF65-F5344CB8AC3E}">
        <p14:creationId xmlns:p14="http://schemas.microsoft.com/office/powerpoint/2010/main" val="1353627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3A89F1-74CB-39FB-1BB9-B23560D1D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>
                <a:latin typeface="Century Gothic"/>
                <a:cs typeface="Calibri Light"/>
              </a:rPr>
              <a:t>7) PRESTAÇÃO DE CONTAS </a:t>
            </a:r>
          </a:p>
        </p:txBody>
      </p:sp>
      <p:pic>
        <p:nvPicPr>
          <p:cNvPr id="15" name="Espaço Reservado para Conteúdo 14" descr="Homem sentado em frente a mesa com computador&#10;&#10;Descrição gerada automaticamente com confiança média">
            <a:extLst>
              <a:ext uri="{FF2B5EF4-FFF2-40B4-BE49-F238E27FC236}">
                <a16:creationId xmlns:a16="http://schemas.microsoft.com/office/drawing/2014/main" id="{F5979A15-6192-8FB4-9E8E-5965470A5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90" y="1498456"/>
            <a:ext cx="6084363" cy="4057035"/>
          </a:xfrm>
        </p:spPr>
      </p:pic>
    </p:spTree>
    <p:extLst>
      <p:ext uri="{BB962C8B-B14F-4D97-AF65-F5344CB8AC3E}">
        <p14:creationId xmlns:p14="http://schemas.microsoft.com/office/powerpoint/2010/main" val="42094453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105</Words>
  <Application>Microsoft Office PowerPoint</Application>
  <PresentationFormat>Widescreen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Tema do Office</vt:lpstr>
      <vt:lpstr>Apresentação do PowerPoint</vt:lpstr>
      <vt:lpstr>1) ENTRAR EM CONTATO COM O GESTOR MUNICIPAL DE CONVENIO DO SEU MUNICÍPIO</vt:lpstr>
      <vt:lpstr>2) VERIFICAR SITUAÇÃO CADASTRAL NA PLATAFORMA DE TRANFERENCIAS DE RECURSOS DA UNIÃO</vt:lpstr>
      <vt:lpstr>3) LEVANTAMENTO DE DADOS DO SETOR ARTISTICO E CULTURAL, ATRAVÉS DE OITIVAS E CADASTROS PRÉVIOS </vt:lpstr>
      <vt:lpstr>4) ELABORAR O PLANO DE AÇÃO EM CONJUNTO COM O GMC, ATÉ O DIA 10/07/2023</vt:lpstr>
      <vt:lpstr>5) SENDO APROVADO, deverão desenvolver ações por meio de editais, chamamentos públicos, prêmios ou outras formas de seleção pública simplificadas: </vt:lpstr>
      <vt:lpstr>6) TRANSFERENCIA DE RECURSOS ATRAVÉS  DO BB AGIL</vt:lpstr>
      <vt:lpstr>7) PRESTAÇÃO DE CONTAS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capivara</dc:creator>
  <cp:lastModifiedBy>Matheus Henrique</cp:lastModifiedBy>
  <cp:revision>53</cp:revision>
  <dcterms:created xsi:type="dcterms:W3CDTF">2012-07-30T23:50:35Z</dcterms:created>
  <dcterms:modified xsi:type="dcterms:W3CDTF">2023-05-25T14:17:30Z</dcterms:modified>
</cp:coreProperties>
</file>