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77" r:id="rId3"/>
    <p:sldId id="280" r:id="rId4"/>
    <p:sldId id="273" r:id="rId5"/>
    <p:sldId id="281" r:id="rId6"/>
    <p:sldId id="282" r:id="rId7"/>
    <p:sldId id="262" r:id="rId8"/>
    <p:sldId id="272" r:id="rId9"/>
    <p:sldId id="259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 varScale="1">
        <p:scale>
          <a:sx n="68" d="100"/>
          <a:sy n="68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2E9D8-05EB-46AB-8A41-B6EE123CB1B8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A506-0442-4FE5-AEED-2039D5699D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419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9A506-0442-4FE5-AEED-2039D5699D4F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2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262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3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202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997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996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662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767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527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913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848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154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A5A7-EE05-425A-984F-097AAFDB52DD}" type="datetimeFigureOut">
              <a:rPr lang="pt-BR" smtClean="0"/>
              <a:pPr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BBF6A-7F75-42C6-8F6D-EFE387EE0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060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jetos@granfpolis.org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63888" y="2060848"/>
            <a:ext cx="4785008" cy="23083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DIÁLOGO COM   OS MUNICÍPIOS SOBRE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 LEI Nº 14.017/2020 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 EMERGÊNCIA CULTURAL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ALDIR BLANC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8" r="24002"/>
          <a:stretch/>
        </p:blipFill>
        <p:spPr>
          <a:xfrm>
            <a:off x="323528" y="188640"/>
            <a:ext cx="2393911" cy="245240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23527" y="2646087"/>
            <a:ext cx="239391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Aldir Blanc Mendes </a:t>
            </a:r>
            <a:endParaRPr lang="pt-BR" sz="10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compositor e cronista brasileiro. </a:t>
            </a:r>
            <a:r>
              <a:rPr lang="pt-BR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BR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ítima </a:t>
            </a:r>
            <a:r>
              <a:rPr lang="pt-BR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Covid-19, faleceu em 04/05/2020 com 73 anos.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59"/>
          <a:stretch/>
        </p:blipFill>
        <p:spPr>
          <a:xfrm>
            <a:off x="4932040" y="5593030"/>
            <a:ext cx="4211960" cy="12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9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-6"/>
          <a:ext cx="9144000" cy="7072344"/>
        </p:xfrm>
        <a:graphic>
          <a:graphicData uri="http://schemas.openxmlformats.org/drawingml/2006/table">
            <a:tbl>
              <a:tblPr/>
              <a:tblGrid>
                <a:gridCol w="5227270"/>
                <a:gridCol w="3916730"/>
              </a:tblGrid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VALORES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BELA VISTA DO TOLDO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  57.893,36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CANOINHAS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390.208,77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PORTO UNIÃO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260.001,06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IRINIEÓPOLIS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  93.021,21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TRÊS BARRAS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153.473,99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MAFRA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401.005,11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ITAIÓPOLIS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167.142,13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PAPANDUVA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153.730,91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 CASTELO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  68.958,04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MAJOR VIEIRA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         67.976,03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589362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  1.813.410,61 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85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18889" r="33250" b="20000"/>
          <a:stretch/>
        </p:blipFill>
        <p:spPr bwMode="auto">
          <a:xfrm>
            <a:off x="597117" y="620688"/>
            <a:ext cx="2469220" cy="160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5" t="13111" r="32125" b="23333"/>
          <a:stretch/>
        </p:blipFill>
        <p:spPr bwMode="auto">
          <a:xfrm>
            <a:off x="553276" y="2801893"/>
            <a:ext cx="2477226" cy="155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21111" r="58375" b="41111"/>
          <a:stretch/>
        </p:blipFill>
        <p:spPr bwMode="auto">
          <a:xfrm>
            <a:off x="554717" y="4869160"/>
            <a:ext cx="2490888" cy="155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8" t="22661" r="40420" b="4894"/>
          <a:stretch/>
        </p:blipFill>
        <p:spPr bwMode="auto">
          <a:xfrm>
            <a:off x="3419872" y="620688"/>
            <a:ext cx="5485668" cy="57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75407" y="175394"/>
            <a:ext cx="2312640" cy="445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Criação da Lei de 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Emergência cultural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75407" y="2413067"/>
            <a:ext cx="2312640" cy="445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Formas de Repasse e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Regras de suplementação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07046" y="4450391"/>
            <a:ext cx="2312640" cy="445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Decreto de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Regulamentação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283968" y="1988840"/>
            <a:ext cx="2304256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21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249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Materiais de Apoio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0" t="21556" r="25625" b="12000"/>
          <a:stretch/>
        </p:blipFill>
        <p:spPr bwMode="auto">
          <a:xfrm>
            <a:off x="379190" y="1786062"/>
            <a:ext cx="2592288" cy="14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" t="23548" r="35500" b="12175"/>
          <a:stretch/>
        </p:blipFill>
        <p:spPr bwMode="auto">
          <a:xfrm>
            <a:off x="3185570" y="4250492"/>
            <a:ext cx="2592238" cy="154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0" t="15112" r="31626" b="5333"/>
          <a:stretch/>
        </p:blipFill>
        <p:spPr bwMode="auto">
          <a:xfrm>
            <a:off x="6092130" y="4252317"/>
            <a:ext cx="2768854" cy="223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48" t="15757" r="38121" b="4667"/>
          <a:stretch/>
        </p:blipFill>
        <p:spPr bwMode="auto">
          <a:xfrm>
            <a:off x="6084168" y="1178988"/>
            <a:ext cx="2768853" cy="289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8" t="20668" r="23404" b="18038"/>
          <a:stretch/>
        </p:blipFill>
        <p:spPr bwMode="auto">
          <a:xfrm>
            <a:off x="3233544" y="1770990"/>
            <a:ext cx="2555082" cy="14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" t="26439" r="35955" b="8180"/>
          <a:stretch/>
        </p:blipFill>
        <p:spPr bwMode="auto">
          <a:xfrm>
            <a:off x="319301" y="4270894"/>
            <a:ext cx="2622748" cy="154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93355" y="1340768"/>
            <a:ext cx="2312640" cy="445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smtClean="0">
                <a:latin typeface="Arial" pitchFamily="34" charset="0"/>
                <a:cs typeface="Arial" pitchFamily="34" charset="0"/>
              </a:rPr>
              <a:t>TUTORIAL GOVBR</a:t>
            </a:r>
            <a:endParaRPr lang="pt-BR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74355" y="3824856"/>
            <a:ext cx="2312640" cy="445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300" b="1" dirty="0" smtClean="0">
                <a:latin typeface="Arial" pitchFamily="34" charset="0"/>
                <a:cs typeface="Arial" pitchFamily="34" charset="0"/>
              </a:rPr>
              <a:t>Tutorial </a:t>
            </a:r>
          </a:p>
          <a:p>
            <a:r>
              <a:rPr lang="pt-BR" sz="4300" b="1" dirty="0" smtClean="0">
                <a:latin typeface="Arial" pitchFamily="34" charset="0"/>
                <a:cs typeface="Arial" pitchFamily="34" charset="0"/>
              </a:rPr>
              <a:t>CADASTRO</a:t>
            </a:r>
            <a:endParaRPr lang="pt-BR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299338" y="3805198"/>
            <a:ext cx="2312640" cy="445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300" b="1" dirty="0" smtClean="0">
                <a:latin typeface="Arial" pitchFamily="34" charset="0"/>
                <a:cs typeface="Arial" pitchFamily="34" charset="0"/>
              </a:rPr>
              <a:t>Tutorial </a:t>
            </a:r>
          </a:p>
          <a:p>
            <a:r>
              <a:rPr lang="pt-BR" sz="4300" b="1" dirty="0" smtClean="0">
                <a:latin typeface="Arial" pitchFamily="34" charset="0"/>
                <a:cs typeface="Arial" pitchFamily="34" charset="0"/>
              </a:rPr>
              <a:t>PLANO DE AÇÃO</a:t>
            </a:r>
            <a:endParaRPr lang="pt-BR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344914" y="1340768"/>
            <a:ext cx="2312640" cy="445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300" b="1" dirty="0" smtClean="0">
                <a:latin typeface="Arial" pitchFamily="34" charset="0"/>
                <a:cs typeface="Arial" pitchFamily="34" charset="0"/>
              </a:rPr>
              <a:t>Tutorial </a:t>
            </a:r>
          </a:p>
          <a:p>
            <a:r>
              <a:rPr lang="pt-BR" sz="4300" b="1" dirty="0" smtClean="0">
                <a:latin typeface="Arial" pitchFamily="34" charset="0"/>
                <a:cs typeface="Arial" pitchFamily="34" charset="0"/>
              </a:rPr>
              <a:t>FUNDO / ÓRGÃO</a:t>
            </a:r>
            <a:endParaRPr lang="pt-BR" sz="4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7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05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040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que o município precisa fazer?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6353375"/>
              </p:ext>
            </p:extLst>
          </p:nvPr>
        </p:nvGraphicFramePr>
        <p:xfrm>
          <a:off x="0" y="764704"/>
          <a:ext cx="9144000" cy="5781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84168"/>
                <a:gridCol w="2390759"/>
                <a:gridCol w="66907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AÇÃO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APOIO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Prazo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Captação de parceiros internos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Gestores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e servidores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Regulamentação </a:t>
                      </a:r>
                      <a:r>
                        <a:rPr lang="pt-B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municipal</a:t>
                      </a:r>
                      <a:r>
                        <a:rPr lang="pt-B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(obrigatório). </a:t>
                      </a:r>
                      <a:r>
                        <a:rPr lang="pt-B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Decreto municipal.</a:t>
                      </a:r>
                      <a:endParaRPr lang="pt-B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Jurídico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Mapeamento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Cultural Local </a:t>
                      </a:r>
                      <a:r>
                        <a:rPr lang="pt-B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(busca ativa)</a:t>
                      </a: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Homologação via GT (Port.).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FCC / </a:t>
                      </a: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Mapa Cultural SC 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Criação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de grupo de trabalho temático</a:t>
                      </a:r>
                      <a:r>
                        <a:rPr lang="pt-B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paritário 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(comissão / comitê)</a:t>
                      </a:r>
                      <a:endParaRPr lang="pt-B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Jurídico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Comunicação com os agentes culturais locais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(27/08/2020 às 16h FECAM)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Assessoria de Comunicação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Criação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de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orçamento (fonte de recurso em separado) /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publicação</a:t>
                      </a:r>
                      <a:endParaRPr lang="pt-B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Contador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Atualização do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CADASTRO DA PREFEITURA na Plataforma + Brasil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GMC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Cadastramento do FUNDO ou ÓRGÃO na Plataforma + Brasil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(facultativo)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Gestor Recebedor /GMC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Elaboração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do Plano de Ação  com o GT </a:t>
                      </a:r>
                      <a:r>
                        <a:rPr lang="pt-B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(valor por inciso)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GT / Controle Interno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Preenchimento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e e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nvio do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Plano de Ação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no Módulo FUNDO A FUNDO da Plataforma + Brasil</a:t>
                      </a:r>
                      <a:endParaRPr lang="pt-BR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GMC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Criação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dos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instrumento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de repasse, controle e gestão dos recursos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(publicações)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GT / FCC / Controle Interno / Licitação / Jurídico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Execução dos recursos (avaliação até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fim de junho de 2021)</a:t>
                      </a:r>
                      <a:endParaRPr lang="pt-B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GT / apoio operacional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 Prestação de contas (transição documentada)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Dez anos.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GT / Controle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interno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91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Plataforma + Brasil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45" b="8043"/>
          <a:stretch/>
        </p:blipFill>
        <p:spPr bwMode="auto">
          <a:xfrm>
            <a:off x="107504" y="1440145"/>
            <a:ext cx="8856984" cy="43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 rot="17842418">
            <a:off x="353975" y="5201910"/>
            <a:ext cx="864096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GMC</a:t>
            </a:r>
            <a:endParaRPr lang="pt-BR" b="1" dirty="0"/>
          </a:p>
        </p:txBody>
      </p:sp>
      <p:sp>
        <p:nvSpPr>
          <p:cNvPr id="5" name="Seta para a direita 4"/>
          <p:cNvSpPr/>
          <p:nvPr/>
        </p:nvSpPr>
        <p:spPr>
          <a:xfrm rot="17842418">
            <a:off x="3272067" y="5526218"/>
            <a:ext cx="2192027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GEST. RECEBEDOR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0582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Imagem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248" y="4347056"/>
            <a:ext cx="3888376" cy="1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m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42" t="6448" r="8958" b="3275"/>
          <a:stretch>
            <a:fillRect/>
          </a:stretch>
        </p:blipFill>
        <p:spPr bwMode="auto">
          <a:xfrm>
            <a:off x="1029966" y="3356992"/>
            <a:ext cx="3392337" cy="32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60839"/>
            <a:ext cx="903649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CONTATO: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Valéria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Grossl Mendes da Silva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Assessora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Convênios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AMPLANORTE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E-mail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:colegiados@amplanorte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.org.br</a:t>
            </a:r>
            <a:endParaRPr kumimoji="0" lang="pt-BR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WhatsApp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47 984221752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endParaRPr lang="pt-BR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Multiplicadora pelo Governo Federal: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0813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7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347</Words>
  <Application>Microsoft Office PowerPoint</Application>
  <PresentationFormat>Apresentação na tela (4:3)</PresentationFormat>
  <Paragraphs>85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  DIÁLOGO COM   OS MUNICÍPIOS SOBRE  A LEI Nº 14.017/2020  DE EMERGÊNCIA CULTURAL ALDIR BLANC  </vt:lpstr>
      <vt:lpstr>Slide 2</vt:lpstr>
      <vt:lpstr>Slide 3</vt:lpstr>
      <vt:lpstr> Materiais de Apoio</vt:lpstr>
      <vt:lpstr>Slide 5</vt:lpstr>
      <vt:lpstr>Slide 6</vt:lpstr>
      <vt:lpstr>O que o município precisa fazer?</vt:lpstr>
      <vt:lpstr>Plataforma + Brasil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Projetos Especiais</dc:creator>
  <cp:lastModifiedBy>not</cp:lastModifiedBy>
  <cp:revision>98</cp:revision>
  <dcterms:created xsi:type="dcterms:W3CDTF">2020-07-07T23:17:31Z</dcterms:created>
  <dcterms:modified xsi:type="dcterms:W3CDTF">2020-08-27T12:53:47Z</dcterms:modified>
</cp:coreProperties>
</file>