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7" r:id="rId20"/>
    <p:sldId id="288" r:id="rId21"/>
    <p:sldId id="289" r:id="rId22"/>
    <p:sldId id="290" r:id="rId23"/>
    <p:sldId id="291" r:id="rId24"/>
    <p:sldId id="281" r:id="rId25"/>
    <p:sldId id="285" r:id="rId26"/>
    <p:sldId id="286" r:id="rId27"/>
    <p:sldId id="307" r:id="rId28"/>
    <p:sldId id="25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94652-AB6A-4A9A-A638-5FD8DF386B39}" type="doc">
      <dgm:prSet loTypeId="urn:microsoft.com/office/officeart/2005/8/layout/hierarchy3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6B3B033D-F389-47A0-8CAD-A717C822215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Repasse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F25A3CB0-DEFC-4C92-B767-481C1E5E56BC}" type="parTrans" cxnId="{FD9F41DB-F247-4FBB-B439-EAA5D0C16A43}">
      <dgm:prSet/>
      <dgm:spPr/>
      <dgm:t>
        <a:bodyPr/>
        <a:lstStyle/>
        <a:p>
          <a:endParaRPr lang="pt-BR"/>
        </a:p>
      </dgm:t>
    </dgm:pt>
    <dgm:pt modelId="{1E800BA8-23CB-4C44-9593-BB9BF8D2AF1E}" type="sibTrans" cxnId="{FD9F41DB-F247-4FBB-B439-EAA5D0C16A43}">
      <dgm:prSet/>
      <dgm:spPr/>
      <dgm:t>
        <a:bodyPr/>
        <a:lstStyle/>
        <a:p>
          <a:endParaRPr lang="pt-BR"/>
        </a:p>
      </dgm:t>
    </dgm:pt>
    <dgm:pt modelId="{A07009BB-C3DE-4E1A-9C3F-82B6071D70AA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Ordem de Pagamento/ Ordem Bancária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CB67E1BB-9E19-4C8C-877A-421195502BCA}" type="parTrans" cxnId="{57EBE6DA-17C6-42C3-BD6B-D698C081B00D}">
      <dgm:prSet/>
      <dgm:spPr/>
      <dgm:t>
        <a:bodyPr/>
        <a:lstStyle/>
        <a:p>
          <a:endParaRPr lang="pt-BR"/>
        </a:p>
      </dgm:t>
    </dgm:pt>
    <dgm:pt modelId="{80B46921-32FE-4318-9E28-25043E6AEC3C}" type="sibTrans" cxnId="{57EBE6DA-17C6-42C3-BD6B-D698C081B00D}">
      <dgm:prSet/>
      <dgm:spPr/>
      <dgm:t>
        <a:bodyPr/>
        <a:lstStyle/>
        <a:p>
          <a:endParaRPr lang="pt-BR"/>
        </a:p>
      </dgm:t>
    </dgm:pt>
    <dgm:pt modelId="{677F3B7B-2CBE-4D9E-A230-400BEC54BDC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Contrapartida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5ECA3A11-B9F6-423B-BB1A-E77236C3EE4E}" type="parTrans" cxnId="{1643BBA6-93DC-433D-923B-CBA16FA2E8BB}">
      <dgm:prSet/>
      <dgm:spPr/>
      <dgm:t>
        <a:bodyPr/>
        <a:lstStyle/>
        <a:p>
          <a:endParaRPr lang="pt-BR"/>
        </a:p>
      </dgm:t>
    </dgm:pt>
    <dgm:pt modelId="{CF647327-281F-4CF6-9296-61B29DAA1640}" type="sibTrans" cxnId="{1643BBA6-93DC-433D-923B-CBA16FA2E8BB}">
      <dgm:prSet/>
      <dgm:spPr/>
      <dgm:t>
        <a:bodyPr/>
        <a:lstStyle/>
        <a:p>
          <a:endParaRPr lang="pt-BR"/>
        </a:p>
      </dgm:t>
    </dgm:pt>
    <dgm:pt modelId="{8DAE7AA4-E06F-4E67-8139-17FF7880567C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Financeira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936177CE-13E6-4B91-A2C7-9165C7AB04D4}" type="parTrans" cxnId="{C1507735-0575-416F-A33A-8146DB414249}">
      <dgm:prSet/>
      <dgm:spPr/>
      <dgm:t>
        <a:bodyPr/>
        <a:lstStyle/>
        <a:p>
          <a:endParaRPr lang="pt-BR"/>
        </a:p>
      </dgm:t>
    </dgm:pt>
    <dgm:pt modelId="{EA06D8F5-7D2F-43AF-A45C-85136D967824}" type="sibTrans" cxnId="{C1507735-0575-416F-A33A-8146DB414249}">
      <dgm:prSet/>
      <dgm:spPr/>
      <dgm:t>
        <a:bodyPr/>
        <a:lstStyle/>
        <a:p>
          <a:endParaRPr lang="pt-BR"/>
        </a:p>
      </dgm:t>
    </dgm:pt>
    <dgm:pt modelId="{27CD07AD-E2E8-4C90-A3C6-B24E13973984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Mensurada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B5F842A8-0C24-4591-8F9A-706535B6EEAB}" type="parTrans" cxnId="{270AE26F-E4DE-4554-A3A9-63D4024DE980}">
      <dgm:prSet/>
      <dgm:spPr/>
      <dgm:t>
        <a:bodyPr/>
        <a:lstStyle/>
        <a:p>
          <a:endParaRPr lang="pt-BR"/>
        </a:p>
      </dgm:t>
    </dgm:pt>
    <dgm:pt modelId="{75C07BDA-3197-4F53-949C-A519ED07028A}" type="sibTrans" cxnId="{270AE26F-E4DE-4554-A3A9-63D4024DE980}">
      <dgm:prSet/>
      <dgm:spPr/>
      <dgm:t>
        <a:bodyPr/>
        <a:lstStyle/>
        <a:p>
          <a:endParaRPr lang="pt-BR"/>
        </a:p>
      </dgm:t>
    </dgm:pt>
    <dgm:pt modelId="{C62BDD05-09BE-4C2E-9563-D484806CBD29}" type="pres">
      <dgm:prSet presAssocID="{B5194652-AB6A-4A9A-A638-5FD8DF386B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780AE50-70AD-4FDF-84DF-3958E8200414}" type="pres">
      <dgm:prSet presAssocID="{6B3B033D-F389-47A0-8CAD-A717C8222158}" presName="root" presStyleCnt="0"/>
      <dgm:spPr/>
    </dgm:pt>
    <dgm:pt modelId="{6E914EC1-22B6-4296-A536-7FC988B0032C}" type="pres">
      <dgm:prSet presAssocID="{6B3B033D-F389-47A0-8CAD-A717C8222158}" presName="rootComposite" presStyleCnt="0"/>
      <dgm:spPr/>
    </dgm:pt>
    <dgm:pt modelId="{5902F4EB-43F7-416C-8F26-645C97FED9A7}" type="pres">
      <dgm:prSet presAssocID="{6B3B033D-F389-47A0-8CAD-A717C8222158}" presName="rootText" presStyleLbl="node1" presStyleIdx="0" presStyleCnt="2"/>
      <dgm:spPr/>
      <dgm:t>
        <a:bodyPr/>
        <a:lstStyle/>
        <a:p>
          <a:endParaRPr lang="pt-BR"/>
        </a:p>
      </dgm:t>
    </dgm:pt>
    <dgm:pt modelId="{B9A71BF9-3D42-41AC-9F45-B89AD1D942DF}" type="pres">
      <dgm:prSet presAssocID="{6B3B033D-F389-47A0-8CAD-A717C8222158}" presName="rootConnector" presStyleLbl="node1" presStyleIdx="0" presStyleCnt="2"/>
      <dgm:spPr/>
      <dgm:t>
        <a:bodyPr/>
        <a:lstStyle/>
        <a:p>
          <a:endParaRPr lang="pt-BR"/>
        </a:p>
      </dgm:t>
    </dgm:pt>
    <dgm:pt modelId="{686D0F3C-2CD2-41AA-A391-C3B312A5016A}" type="pres">
      <dgm:prSet presAssocID="{6B3B033D-F389-47A0-8CAD-A717C8222158}" presName="childShape" presStyleCnt="0"/>
      <dgm:spPr/>
    </dgm:pt>
    <dgm:pt modelId="{73414BC7-A39C-4D97-9A2F-D9E943E570BF}" type="pres">
      <dgm:prSet presAssocID="{CB67E1BB-9E19-4C8C-877A-421195502BCA}" presName="Name13" presStyleLbl="parChTrans1D2" presStyleIdx="0" presStyleCnt="3"/>
      <dgm:spPr/>
      <dgm:t>
        <a:bodyPr/>
        <a:lstStyle/>
        <a:p>
          <a:endParaRPr lang="pt-BR"/>
        </a:p>
      </dgm:t>
    </dgm:pt>
    <dgm:pt modelId="{BDE3082B-F2BD-4CD2-91C6-D0E55AFCC35E}" type="pres">
      <dgm:prSet presAssocID="{A07009BB-C3DE-4E1A-9C3F-82B6071D70AA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13EE53-72A2-4F22-88D9-AD14705DBC04}" type="pres">
      <dgm:prSet presAssocID="{677F3B7B-2CBE-4D9E-A230-400BEC54BDCC}" presName="root" presStyleCnt="0"/>
      <dgm:spPr/>
    </dgm:pt>
    <dgm:pt modelId="{ED149C49-4510-473D-AC96-78773E7774E4}" type="pres">
      <dgm:prSet presAssocID="{677F3B7B-2CBE-4D9E-A230-400BEC54BDCC}" presName="rootComposite" presStyleCnt="0"/>
      <dgm:spPr/>
    </dgm:pt>
    <dgm:pt modelId="{54FA5995-AC68-4E1C-AB05-4E99BEB3A041}" type="pres">
      <dgm:prSet presAssocID="{677F3B7B-2CBE-4D9E-A230-400BEC54BDCC}" presName="rootText" presStyleLbl="node1" presStyleIdx="1" presStyleCnt="2"/>
      <dgm:spPr/>
      <dgm:t>
        <a:bodyPr/>
        <a:lstStyle/>
        <a:p>
          <a:endParaRPr lang="pt-BR"/>
        </a:p>
      </dgm:t>
    </dgm:pt>
    <dgm:pt modelId="{FDD035AC-19A0-4F62-90A0-227886BED451}" type="pres">
      <dgm:prSet presAssocID="{677F3B7B-2CBE-4D9E-A230-400BEC54BDCC}" presName="rootConnector" presStyleLbl="node1" presStyleIdx="1" presStyleCnt="2"/>
      <dgm:spPr/>
      <dgm:t>
        <a:bodyPr/>
        <a:lstStyle/>
        <a:p>
          <a:endParaRPr lang="pt-BR"/>
        </a:p>
      </dgm:t>
    </dgm:pt>
    <dgm:pt modelId="{3ACFA7E7-4994-4635-8FC2-DF307B3C5471}" type="pres">
      <dgm:prSet presAssocID="{677F3B7B-2CBE-4D9E-A230-400BEC54BDCC}" presName="childShape" presStyleCnt="0"/>
      <dgm:spPr/>
    </dgm:pt>
    <dgm:pt modelId="{1121D629-0D33-4E38-97E5-88F623B7D512}" type="pres">
      <dgm:prSet presAssocID="{936177CE-13E6-4B91-A2C7-9165C7AB04D4}" presName="Name13" presStyleLbl="parChTrans1D2" presStyleIdx="1" presStyleCnt="3"/>
      <dgm:spPr/>
      <dgm:t>
        <a:bodyPr/>
        <a:lstStyle/>
        <a:p>
          <a:endParaRPr lang="pt-BR"/>
        </a:p>
      </dgm:t>
    </dgm:pt>
    <dgm:pt modelId="{3C1279A7-A638-4AAE-AF1E-1054CC9B800E}" type="pres">
      <dgm:prSet presAssocID="{8DAE7AA4-E06F-4E67-8139-17FF7880567C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A4E5A5-8540-4D4D-96BE-71EAC9834E8E}" type="pres">
      <dgm:prSet presAssocID="{B5F842A8-0C24-4591-8F9A-706535B6EEAB}" presName="Name13" presStyleLbl="parChTrans1D2" presStyleIdx="2" presStyleCnt="3"/>
      <dgm:spPr/>
      <dgm:t>
        <a:bodyPr/>
        <a:lstStyle/>
        <a:p>
          <a:endParaRPr lang="pt-BR"/>
        </a:p>
      </dgm:t>
    </dgm:pt>
    <dgm:pt modelId="{AAE91422-066E-40AF-9633-5C9FE8CF2692}" type="pres">
      <dgm:prSet presAssocID="{27CD07AD-E2E8-4C90-A3C6-B24E13973984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1BC94D-85A7-47EC-AFB6-56D01A3F4A22}" type="presOf" srcId="{B5F842A8-0C24-4591-8F9A-706535B6EEAB}" destId="{AFA4E5A5-8540-4D4D-96BE-71EAC9834E8E}" srcOrd="0" destOrd="0" presId="urn:microsoft.com/office/officeart/2005/8/layout/hierarchy3"/>
    <dgm:cxn modelId="{90BFD5A5-E36F-4483-9E0B-69DB809D2D56}" type="presOf" srcId="{CB67E1BB-9E19-4C8C-877A-421195502BCA}" destId="{73414BC7-A39C-4D97-9A2F-D9E943E570BF}" srcOrd="0" destOrd="0" presId="urn:microsoft.com/office/officeart/2005/8/layout/hierarchy3"/>
    <dgm:cxn modelId="{FD5E35D2-7E36-44B1-888C-5DC23B329E4B}" type="presOf" srcId="{677F3B7B-2CBE-4D9E-A230-400BEC54BDCC}" destId="{FDD035AC-19A0-4F62-90A0-227886BED451}" srcOrd="1" destOrd="0" presId="urn:microsoft.com/office/officeart/2005/8/layout/hierarchy3"/>
    <dgm:cxn modelId="{1CFA7245-59C5-465B-A070-0B490D43D7AC}" type="presOf" srcId="{8DAE7AA4-E06F-4E67-8139-17FF7880567C}" destId="{3C1279A7-A638-4AAE-AF1E-1054CC9B800E}" srcOrd="0" destOrd="0" presId="urn:microsoft.com/office/officeart/2005/8/layout/hierarchy3"/>
    <dgm:cxn modelId="{4ECD2B0A-2627-49BF-AB6F-23B99A5C28AC}" type="presOf" srcId="{6B3B033D-F389-47A0-8CAD-A717C8222158}" destId="{5902F4EB-43F7-416C-8F26-645C97FED9A7}" srcOrd="0" destOrd="0" presId="urn:microsoft.com/office/officeart/2005/8/layout/hierarchy3"/>
    <dgm:cxn modelId="{49E5AA9C-1AE4-440D-8F8C-1361317B1402}" type="presOf" srcId="{27CD07AD-E2E8-4C90-A3C6-B24E13973984}" destId="{AAE91422-066E-40AF-9633-5C9FE8CF2692}" srcOrd="0" destOrd="0" presId="urn:microsoft.com/office/officeart/2005/8/layout/hierarchy3"/>
    <dgm:cxn modelId="{2D4A0DA7-E7F0-4E37-9D4F-FA39608A5576}" type="presOf" srcId="{936177CE-13E6-4B91-A2C7-9165C7AB04D4}" destId="{1121D629-0D33-4E38-97E5-88F623B7D512}" srcOrd="0" destOrd="0" presId="urn:microsoft.com/office/officeart/2005/8/layout/hierarchy3"/>
    <dgm:cxn modelId="{270AE26F-E4DE-4554-A3A9-63D4024DE980}" srcId="{677F3B7B-2CBE-4D9E-A230-400BEC54BDCC}" destId="{27CD07AD-E2E8-4C90-A3C6-B24E13973984}" srcOrd="1" destOrd="0" parTransId="{B5F842A8-0C24-4591-8F9A-706535B6EEAB}" sibTransId="{75C07BDA-3197-4F53-949C-A519ED07028A}"/>
    <dgm:cxn modelId="{57EBE6DA-17C6-42C3-BD6B-D698C081B00D}" srcId="{6B3B033D-F389-47A0-8CAD-A717C8222158}" destId="{A07009BB-C3DE-4E1A-9C3F-82B6071D70AA}" srcOrd="0" destOrd="0" parTransId="{CB67E1BB-9E19-4C8C-877A-421195502BCA}" sibTransId="{80B46921-32FE-4318-9E28-25043E6AEC3C}"/>
    <dgm:cxn modelId="{3D7E1EFC-9E1B-461D-BC7B-42E7E58BEE8F}" type="presOf" srcId="{A07009BB-C3DE-4E1A-9C3F-82B6071D70AA}" destId="{BDE3082B-F2BD-4CD2-91C6-D0E55AFCC35E}" srcOrd="0" destOrd="0" presId="urn:microsoft.com/office/officeart/2005/8/layout/hierarchy3"/>
    <dgm:cxn modelId="{1643BBA6-93DC-433D-923B-CBA16FA2E8BB}" srcId="{B5194652-AB6A-4A9A-A638-5FD8DF386B39}" destId="{677F3B7B-2CBE-4D9E-A230-400BEC54BDCC}" srcOrd="1" destOrd="0" parTransId="{5ECA3A11-B9F6-423B-BB1A-E77236C3EE4E}" sibTransId="{CF647327-281F-4CF6-9296-61B29DAA1640}"/>
    <dgm:cxn modelId="{B23AA1E2-01FD-4337-829C-A74A51F2D53B}" type="presOf" srcId="{677F3B7B-2CBE-4D9E-A230-400BEC54BDCC}" destId="{54FA5995-AC68-4E1C-AB05-4E99BEB3A041}" srcOrd="0" destOrd="0" presId="urn:microsoft.com/office/officeart/2005/8/layout/hierarchy3"/>
    <dgm:cxn modelId="{FD9F41DB-F247-4FBB-B439-EAA5D0C16A43}" srcId="{B5194652-AB6A-4A9A-A638-5FD8DF386B39}" destId="{6B3B033D-F389-47A0-8CAD-A717C8222158}" srcOrd="0" destOrd="0" parTransId="{F25A3CB0-DEFC-4C92-B767-481C1E5E56BC}" sibTransId="{1E800BA8-23CB-4C44-9593-BB9BF8D2AF1E}"/>
    <dgm:cxn modelId="{C1507735-0575-416F-A33A-8146DB414249}" srcId="{677F3B7B-2CBE-4D9E-A230-400BEC54BDCC}" destId="{8DAE7AA4-E06F-4E67-8139-17FF7880567C}" srcOrd="0" destOrd="0" parTransId="{936177CE-13E6-4B91-A2C7-9165C7AB04D4}" sibTransId="{EA06D8F5-7D2F-43AF-A45C-85136D967824}"/>
    <dgm:cxn modelId="{2D4BD50D-A6E1-4624-84E1-33F317A7B130}" type="presOf" srcId="{6B3B033D-F389-47A0-8CAD-A717C8222158}" destId="{B9A71BF9-3D42-41AC-9F45-B89AD1D942DF}" srcOrd="1" destOrd="0" presId="urn:microsoft.com/office/officeart/2005/8/layout/hierarchy3"/>
    <dgm:cxn modelId="{75D03FE7-45B0-408A-ACC3-2EE2D4F15687}" type="presOf" srcId="{B5194652-AB6A-4A9A-A638-5FD8DF386B39}" destId="{C62BDD05-09BE-4C2E-9563-D484806CBD29}" srcOrd="0" destOrd="0" presId="urn:microsoft.com/office/officeart/2005/8/layout/hierarchy3"/>
    <dgm:cxn modelId="{E3760D5A-B23A-4C50-8A11-9E7CC838164F}" type="presParOf" srcId="{C62BDD05-09BE-4C2E-9563-D484806CBD29}" destId="{B780AE50-70AD-4FDF-84DF-3958E8200414}" srcOrd="0" destOrd="0" presId="urn:microsoft.com/office/officeart/2005/8/layout/hierarchy3"/>
    <dgm:cxn modelId="{CBD995E5-C4F4-4ECF-895C-4EB0075668DD}" type="presParOf" srcId="{B780AE50-70AD-4FDF-84DF-3958E8200414}" destId="{6E914EC1-22B6-4296-A536-7FC988B0032C}" srcOrd="0" destOrd="0" presId="urn:microsoft.com/office/officeart/2005/8/layout/hierarchy3"/>
    <dgm:cxn modelId="{0CB87C68-4467-4586-9188-9266E11C6A43}" type="presParOf" srcId="{6E914EC1-22B6-4296-A536-7FC988B0032C}" destId="{5902F4EB-43F7-416C-8F26-645C97FED9A7}" srcOrd="0" destOrd="0" presId="urn:microsoft.com/office/officeart/2005/8/layout/hierarchy3"/>
    <dgm:cxn modelId="{57F0E45D-43FE-48B3-BA2A-5105A3297C39}" type="presParOf" srcId="{6E914EC1-22B6-4296-A536-7FC988B0032C}" destId="{B9A71BF9-3D42-41AC-9F45-B89AD1D942DF}" srcOrd="1" destOrd="0" presId="urn:microsoft.com/office/officeart/2005/8/layout/hierarchy3"/>
    <dgm:cxn modelId="{A71D4C2B-6AA0-42AA-9D23-7ADDC66585BA}" type="presParOf" srcId="{B780AE50-70AD-4FDF-84DF-3958E8200414}" destId="{686D0F3C-2CD2-41AA-A391-C3B312A5016A}" srcOrd="1" destOrd="0" presId="urn:microsoft.com/office/officeart/2005/8/layout/hierarchy3"/>
    <dgm:cxn modelId="{E5C32986-2B78-4A53-AA32-C40008CDC1AA}" type="presParOf" srcId="{686D0F3C-2CD2-41AA-A391-C3B312A5016A}" destId="{73414BC7-A39C-4D97-9A2F-D9E943E570BF}" srcOrd="0" destOrd="0" presId="urn:microsoft.com/office/officeart/2005/8/layout/hierarchy3"/>
    <dgm:cxn modelId="{C6300A09-CF18-47C3-8F72-40C36AA60456}" type="presParOf" srcId="{686D0F3C-2CD2-41AA-A391-C3B312A5016A}" destId="{BDE3082B-F2BD-4CD2-91C6-D0E55AFCC35E}" srcOrd="1" destOrd="0" presId="urn:microsoft.com/office/officeart/2005/8/layout/hierarchy3"/>
    <dgm:cxn modelId="{34E4A121-B5C8-486B-9FCA-518217C80BBA}" type="presParOf" srcId="{C62BDD05-09BE-4C2E-9563-D484806CBD29}" destId="{3A13EE53-72A2-4F22-88D9-AD14705DBC04}" srcOrd="1" destOrd="0" presId="urn:microsoft.com/office/officeart/2005/8/layout/hierarchy3"/>
    <dgm:cxn modelId="{C361385B-093D-482E-ACAC-BECAA55A6A42}" type="presParOf" srcId="{3A13EE53-72A2-4F22-88D9-AD14705DBC04}" destId="{ED149C49-4510-473D-AC96-78773E7774E4}" srcOrd="0" destOrd="0" presId="urn:microsoft.com/office/officeart/2005/8/layout/hierarchy3"/>
    <dgm:cxn modelId="{4A5845FB-63E7-4019-8612-60F0230907FF}" type="presParOf" srcId="{ED149C49-4510-473D-AC96-78773E7774E4}" destId="{54FA5995-AC68-4E1C-AB05-4E99BEB3A041}" srcOrd="0" destOrd="0" presId="urn:microsoft.com/office/officeart/2005/8/layout/hierarchy3"/>
    <dgm:cxn modelId="{7A1A0C5B-EBB4-4C0D-87C1-71D2CE59F96C}" type="presParOf" srcId="{ED149C49-4510-473D-AC96-78773E7774E4}" destId="{FDD035AC-19A0-4F62-90A0-227886BED451}" srcOrd="1" destOrd="0" presId="urn:microsoft.com/office/officeart/2005/8/layout/hierarchy3"/>
    <dgm:cxn modelId="{7A8F9EAC-EB6F-4BD6-A2AA-E03097135B3C}" type="presParOf" srcId="{3A13EE53-72A2-4F22-88D9-AD14705DBC04}" destId="{3ACFA7E7-4994-4635-8FC2-DF307B3C5471}" srcOrd="1" destOrd="0" presId="urn:microsoft.com/office/officeart/2005/8/layout/hierarchy3"/>
    <dgm:cxn modelId="{724A21F5-CFE0-4E0D-BC57-15E4757017E8}" type="presParOf" srcId="{3ACFA7E7-4994-4635-8FC2-DF307B3C5471}" destId="{1121D629-0D33-4E38-97E5-88F623B7D512}" srcOrd="0" destOrd="0" presId="urn:microsoft.com/office/officeart/2005/8/layout/hierarchy3"/>
    <dgm:cxn modelId="{216F9718-8A83-4B8D-A24C-2B7DA93FC56D}" type="presParOf" srcId="{3ACFA7E7-4994-4635-8FC2-DF307B3C5471}" destId="{3C1279A7-A638-4AAE-AF1E-1054CC9B800E}" srcOrd="1" destOrd="0" presId="urn:microsoft.com/office/officeart/2005/8/layout/hierarchy3"/>
    <dgm:cxn modelId="{BA046F0A-2D31-4311-8ECD-63B8F9142CFB}" type="presParOf" srcId="{3ACFA7E7-4994-4635-8FC2-DF307B3C5471}" destId="{AFA4E5A5-8540-4D4D-96BE-71EAC9834E8E}" srcOrd="2" destOrd="0" presId="urn:microsoft.com/office/officeart/2005/8/layout/hierarchy3"/>
    <dgm:cxn modelId="{41A200A9-4E7C-470D-B828-4F183A475A29}" type="presParOf" srcId="{3ACFA7E7-4994-4635-8FC2-DF307B3C5471}" destId="{AAE91422-066E-40AF-9633-5C9FE8CF269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67091-F48F-4EDA-BF11-1046AD2B68E3}" type="doc">
      <dgm:prSet loTypeId="urn:microsoft.com/office/officeart/2005/8/layout/hierarchy3" loCatId="list" qsTypeId="urn:microsoft.com/office/officeart/2005/8/quickstyle/3d6" qsCatId="3D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14EEC4A0-402D-4CC6-B86F-54B36924E4DB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Pública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F5A8F7DB-E1F2-47EB-800F-820782F5EE1C}" type="parTrans" cxnId="{27F297BD-5F29-4725-8CE9-34E515DCB4D6}">
      <dgm:prSet/>
      <dgm:spPr/>
      <dgm:t>
        <a:bodyPr/>
        <a:lstStyle/>
        <a:p>
          <a:endParaRPr lang="pt-BR"/>
        </a:p>
      </dgm:t>
    </dgm:pt>
    <dgm:pt modelId="{814557EE-6E8B-4D1D-BEC0-5A87AE2B0BCA}" type="sibTrans" cxnId="{27F297BD-5F29-4725-8CE9-34E515DCB4D6}">
      <dgm:prSet/>
      <dgm:spPr/>
      <dgm:t>
        <a:bodyPr/>
        <a:lstStyle/>
        <a:p>
          <a:endParaRPr lang="pt-BR"/>
        </a:p>
      </dgm:t>
    </dgm:pt>
    <dgm:pt modelId="{D0B9012C-A64D-4F8F-BDB4-533C76E40C8B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Pregão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F3D3DE4F-5253-4FD3-9C5F-1116EE0EB6A4}" type="parTrans" cxnId="{2ED99697-ECE9-41A8-B1CE-7F8924EBC8F3}">
      <dgm:prSet/>
      <dgm:spPr/>
      <dgm:t>
        <a:bodyPr/>
        <a:lstStyle/>
        <a:p>
          <a:endParaRPr lang="pt-BR"/>
        </a:p>
      </dgm:t>
    </dgm:pt>
    <dgm:pt modelId="{F251ECEE-399C-446A-88DE-BEBEDD85449B}" type="sibTrans" cxnId="{2ED99697-ECE9-41A8-B1CE-7F8924EBC8F3}">
      <dgm:prSet/>
      <dgm:spPr/>
      <dgm:t>
        <a:bodyPr/>
        <a:lstStyle/>
        <a:p>
          <a:endParaRPr lang="pt-BR"/>
        </a:p>
      </dgm:t>
    </dgm:pt>
    <dgm:pt modelId="{B8BD0348-D339-44BA-B712-093ED1374942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Dispensa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703D33FB-5CB4-42B2-A879-3B4CA1ADCD80}" type="parTrans" cxnId="{31AE68B2-1509-4E3D-8899-7FA4B17B4759}">
      <dgm:prSet/>
      <dgm:spPr/>
      <dgm:t>
        <a:bodyPr/>
        <a:lstStyle/>
        <a:p>
          <a:endParaRPr lang="pt-BR"/>
        </a:p>
      </dgm:t>
    </dgm:pt>
    <dgm:pt modelId="{AF2F9E76-5DB4-4EAD-9355-12B4AF7715F6}" type="sibTrans" cxnId="{31AE68B2-1509-4E3D-8899-7FA4B17B4759}">
      <dgm:prSet/>
      <dgm:spPr/>
      <dgm:t>
        <a:bodyPr/>
        <a:lstStyle/>
        <a:p>
          <a:endParaRPr lang="pt-BR"/>
        </a:p>
      </dgm:t>
    </dgm:pt>
    <dgm:pt modelId="{EECDC493-013D-4DE9-97A1-887A7F91B76E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Privada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FFC4D3DB-6517-4615-9608-BC76B04DAA78}" type="parTrans" cxnId="{710988D5-3CCD-47D8-8E60-41A5232EB5C0}">
      <dgm:prSet/>
      <dgm:spPr/>
      <dgm:t>
        <a:bodyPr/>
        <a:lstStyle/>
        <a:p>
          <a:endParaRPr lang="pt-BR"/>
        </a:p>
      </dgm:t>
    </dgm:pt>
    <dgm:pt modelId="{B9B99ADC-FD7A-46A0-A818-DECBFF16A187}" type="sibTrans" cxnId="{710988D5-3CCD-47D8-8E60-41A5232EB5C0}">
      <dgm:prSet/>
      <dgm:spPr/>
      <dgm:t>
        <a:bodyPr/>
        <a:lstStyle/>
        <a:p>
          <a:endParaRPr lang="pt-BR"/>
        </a:p>
      </dgm:t>
    </dgm:pt>
    <dgm:pt modelId="{98DB1260-8D0D-4823-B2DE-2134DB96ADE3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Cotação Prévia de Preços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44400158-DEA5-47A4-B428-CD3B44F8B1F4}" type="parTrans" cxnId="{2C42C02A-50EE-4B2A-840D-21DF7E8A6088}">
      <dgm:prSet/>
      <dgm:spPr/>
      <dgm:t>
        <a:bodyPr/>
        <a:lstStyle/>
        <a:p>
          <a:endParaRPr lang="pt-BR"/>
        </a:p>
      </dgm:t>
    </dgm:pt>
    <dgm:pt modelId="{B78ADC8C-500D-4091-96BF-B89F3DA0BCF6}" type="sibTrans" cxnId="{2C42C02A-50EE-4B2A-840D-21DF7E8A6088}">
      <dgm:prSet/>
      <dgm:spPr/>
      <dgm:t>
        <a:bodyPr/>
        <a:lstStyle/>
        <a:p>
          <a:endParaRPr lang="pt-BR"/>
        </a:p>
      </dgm:t>
    </dgm:pt>
    <dgm:pt modelId="{1198B7BC-789B-4AA1-B72A-865D94C43343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Pesquisa de Mercado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2284AF6C-D687-45C5-BC52-E0B6706DCB8F}" type="parTrans" cxnId="{AF75D6FF-3C84-49C7-8536-5F8A0CF4EADF}">
      <dgm:prSet/>
      <dgm:spPr/>
      <dgm:t>
        <a:bodyPr/>
        <a:lstStyle/>
        <a:p>
          <a:endParaRPr lang="pt-BR"/>
        </a:p>
      </dgm:t>
    </dgm:pt>
    <dgm:pt modelId="{14C4A9B2-0CB5-4FF8-A4CC-537235E6323A}" type="sibTrans" cxnId="{AF75D6FF-3C84-49C7-8536-5F8A0CF4EADF}">
      <dgm:prSet/>
      <dgm:spPr/>
      <dgm:t>
        <a:bodyPr/>
        <a:lstStyle/>
        <a:p>
          <a:endParaRPr lang="pt-BR"/>
        </a:p>
      </dgm:t>
    </dgm:pt>
    <dgm:pt modelId="{C162FCE7-E53F-4792-90D8-AE595F1F31B8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Inexigibilidade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DF3D0FF8-0880-4666-B4A4-52A8A9AF33C7}" type="parTrans" cxnId="{97F0B73E-64B8-4A77-B6CB-3E1E5ABC0EC6}">
      <dgm:prSet/>
      <dgm:spPr/>
      <dgm:t>
        <a:bodyPr/>
        <a:lstStyle/>
        <a:p>
          <a:endParaRPr lang="pt-BR"/>
        </a:p>
      </dgm:t>
    </dgm:pt>
    <dgm:pt modelId="{874B170A-9992-4A72-9F05-C4E29AD439E6}" type="sibTrans" cxnId="{97F0B73E-64B8-4A77-B6CB-3E1E5ABC0EC6}">
      <dgm:prSet/>
      <dgm:spPr/>
      <dgm:t>
        <a:bodyPr/>
        <a:lstStyle/>
        <a:p>
          <a:endParaRPr lang="pt-BR"/>
        </a:p>
      </dgm:t>
    </dgm:pt>
    <dgm:pt modelId="{AF52ECC0-5B3F-4B28-B65D-567CFCCED1E4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Convite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6F6F0C67-4A1B-494D-A457-1FD0447FFD6F}" type="parTrans" cxnId="{0E2AA490-5862-4ADD-A8D8-26F333A819E3}">
      <dgm:prSet/>
      <dgm:spPr/>
      <dgm:t>
        <a:bodyPr/>
        <a:lstStyle/>
        <a:p>
          <a:endParaRPr lang="pt-BR"/>
        </a:p>
      </dgm:t>
    </dgm:pt>
    <dgm:pt modelId="{83805941-46FB-4020-804E-B871BF83648B}" type="sibTrans" cxnId="{0E2AA490-5862-4ADD-A8D8-26F333A819E3}">
      <dgm:prSet/>
      <dgm:spPr/>
      <dgm:t>
        <a:bodyPr/>
        <a:lstStyle/>
        <a:p>
          <a:endParaRPr lang="pt-BR"/>
        </a:p>
      </dgm:t>
    </dgm:pt>
    <dgm:pt modelId="{69773934-5166-4DED-8C7A-28CDF54A9C19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Tomada de Preços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84CD2E71-3B65-4713-9999-BA0AFA34ED33}" type="parTrans" cxnId="{0EBF4E6B-3646-4EE3-9B68-0DC9F5ED261E}">
      <dgm:prSet/>
      <dgm:spPr/>
      <dgm:t>
        <a:bodyPr/>
        <a:lstStyle/>
        <a:p>
          <a:endParaRPr lang="pt-BR"/>
        </a:p>
      </dgm:t>
    </dgm:pt>
    <dgm:pt modelId="{2330FC07-0400-4C85-99D4-6E6FCD65621F}" type="sibTrans" cxnId="{0EBF4E6B-3646-4EE3-9B68-0DC9F5ED261E}">
      <dgm:prSet/>
      <dgm:spPr/>
      <dgm:t>
        <a:bodyPr/>
        <a:lstStyle/>
        <a:p>
          <a:endParaRPr lang="pt-BR"/>
        </a:p>
      </dgm:t>
    </dgm:pt>
    <dgm:pt modelId="{CF2E9129-C5AC-47BF-A924-B968B5C11EF7}">
      <dgm:prSet phldrT="[Texto]" custT="1"/>
      <dgm:spPr/>
      <dgm:t>
        <a:bodyPr/>
        <a:lstStyle/>
        <a:p>
          <a:r>
            <a:rPr lang="pt-BR" sz="2600" dirty="0" smtClean="0">
              <a:latin typeface="+mn-lt"/>
              <a:cs typeface="Times New Roman" panose="02020603050405020304" pitchFamily="18" charset="0"/>
            </a:rPr>
            <a:t>Concorrência</a:t>
          </a:r>
          <a:endParaRPr lang="pt-BR" sz="2600" dirty="0">
            <a:latin typeface="+mn-lt"/>
            <a:cs typeface="Times New Roman" panose="02020603050405020304" pitchFamily="18" charset="0"/>
          </a:endParaRPr>
        </a:p>
      </dgm:t>
    </dgm:pt>
    <dgm:pt modelId="{1B429407-AF03-41F0-8C8D-A3278E52FA92}" type="parTrans" cxnId="{4A16BFC9-D8A4-4565-86CE-DA9576E635D2}">
      <dgm:prSet/>
      <dgm:spPr/>
      <dgm:t>
        <a:bodyPr/>
        <a:lstStyle/>
        <a:p>
          <a:endParaRPr lang="pt-BR"/>
        </a:p>
      </dgm:t>
    </dgm:pt>
    <dgm:pt modelId="{74EED562-F5C3-468D-91FA-39B1AB281689}" type="sibTrans" cxnId="{4A16BFC9-D8A4-4565-86CE-DA9576E635D2}">
      <dgm:prSet/>
      <dgm:spPr/>
      <dgm:t>
        <a:bodyPr/>
        <a:lstStyle/>
        <a:p>
          <a:endParaRPr lang="pt-BR"/>
        </a:p>
      </dgm:t>
    </dgm:pt>
    <dgm:pt modelId="{C090E4D4-C6EA-4FBF-B00F-104766527FA5}">
      <dgm:prSet phldrT="[Texto]"/>
      <dgm:spPr/>
      <dgm:t>
        <a:bodyPr/>
        <a:lstStyle/>
        <a:p>
          <a:r>
            <a:rPr lang="pt-BR" dirty="0" smtClean="0">
              <a:latin typeface="+mn-lt"/>
              <a:cs typeface="Times New Roman" panose="02020603050405020304" pitchFamily="18" charset="0"/>
            </a:rPr>
            <a:t>Regime Diferenciado de Contratação - RDC</a:t>
          </a:r>
          <a:endParaRPr lang="pt-BR" dirty="0">
            <a:latin typeface="+mn-lt"/>
            <a:cs typeface="Times New Roman" panose="02020603050405020304" pitchFamily="18" charset="0"/>
          </a:endParaRPr>
        </a:p>
      </dgm:t>
    </dgm:pt>
    <dgm:pt modelId="{5F09B5CA-807E-4BC9-BE59-2F7DFEC044F9}" type="parTrans" cxnId="{78CB5ACB-ED68-4B5E-AC2C-9D4425AE3C96}">
      <dgm:prSet/>
      <dgm:spPr/>
      <dgm:t>
        <a:bodyPr/>
        <a:lstStyle/>
        <a:p>
          <a:endParaRPr lang="pt-BR"/>
        </a:p>
      </dgm:t>
    </dgm:pt>
    <dgm:pt modelId="{EA3E63E5-9428-4C8C-84CB-67BCC7F0BD7E}" type="sibTrans" cxnId="{78CB5ACB-ED68-4B5E-AC2C-9D4425AE3C96}">
      <dgm:prSet/>
      <dgm:spPr/>
      <dgm:t>
        <a:bodyPr/>
        <a:lstStyle/>
        <a:p>
          <a:endParaRPr lang="pt-BR"/>
        </a:p>
      </dgm:t>
    </dgm:pt>
    <dgm:pt modelId="{56F01C9C-07AB-447F-B1EE-0808F7C1FCD4}" type="pres">
      <dgm:prSet presAssocID="{E0067091-F48F-4EDA-BF11-1046AD2B68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DFDCAB6-EDE8-4131-9EF4-953FC6245A99}" type="pres">
      <dgm:prSet presAssocID="{14EEC4A0-402D-4CC6-B86F-54B36924E4DB}" presName="root" presStyleCnt="0"/>
      <dgm:spPr/>
    </dgm:pt>
    <dgm:pt modelId="{8D5980CB-ECAF-4C97-92B5-DDC8BC6B6407}" type="pres">
      <dgm:prSet presAssocID="{14EEC4A0-402D-4CC6-B86F-54B36924E4DB}" presName="rootComposite" presStyleCnt="0"/>
      <dgm:spPr/>
    </dgm:pt>
    <dgm:pt modelId="{918AECCA-186C-43EF-8538-DB1F75BEDA63}" type="pres">
      <dgm:prSet presAssocID="{14EEC4A0-402D-4CC6-B86F-54B36924E4DB}" presName="rootText" presStyleLbl="node1" presStyleIdx="0" presStyleCnt="2" custScaleX="227929" custLinFactNeighborX="15449" custLinFactNeighborY="-9417"/>
      <dgm:spPr/>
      <dgm:t>
        <a:bodyPr/>
        <a:lstStyle/>
        <a:p>
          <a:endParaRPr lang="pt-BR"/>
        </a:p>
      </dgm:t>
    </dgm:pt>
    <dgm:pt modelId="{9065A58D-5BA2-47C9-9710-A2C50E600D93}" type="pres">
      <dgm:prSet presAssocID="{14EEC4A0-402D-4CC6-B86F-54B36924E4DB}" presName="rootConnector" presStyleLbl="node1" presStyleIdx="0" presStyleCnt="2"/>
      <dgm:spPr/>
      <dgm:t>
        <a:bodyPr/>
        <a:lstStyle/>
        <a:p>
          <a:endParaRPr lang="pt-BR"/>
        </a:p>
      </dgm:t>
    </dgm:pt>
    <dgm:pt modelId="{6888F53F-B5BA-4C0E-9212-0DF73687C1A7}" type="pres">
      <dgm:prSet presAssocID="{14EEC4A0-402D-4CC6-B86F-54B36924E4DB}" presName="childShape" presStyleCnt="0"/>
      <dgm:spPr/>
    </dgm:pt>
    <dgm:pt modelId="{02198195-6BCF-44AF-A515-66A89EC0DBD9}" type="pres">
      <dgm:prSet presAssocID="{F3D3DE4F-5253-4FD3-9C5F-1116EE0EB6A4}" presName="Name13" presStyleLbl="parChTrans1D2" presStyleIdx="0" presStyleCnt="9"/>
      <dgm:spPr/>
      <dgm:t>
        <a:bodyPr/>
        <a:lstStyle/>
        <a:p>
          <a:endParaRPr lang="pt-BR"/>
        </a:p>
      </dgm:t>
    </dgm:pt>
    <dgm:pt modelId="{3921EF40-3FDA-42A6-BDD4-95DDE2EFB556}" type="pres">
      <dgm:prSet presAssocID="{D0B9012C-A64D-4F8F-BDB4-533C76E40C8B}" presName="childText" presStyleLbl="bgAcc1" presStyleIdx="0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CBEF84-0185-40FC-B119-84207C0ABF59}" type="pres">
      <dgm:prSet presAssocID="{703D33FB-5CB4-42B2-A879-3B4CA1ADCD80}" presName="Name13" presStyleLbl="parChTrans1D2" presStyleIdx="1" presStyleCnt="9"/>
      <dgm:spPr/>
      <dgm:t>
        <a:bodyPr/>
        <a:lstStyle/>
        <a:p>
          <a:endParaRPr lang="pt-BR"/>
        </a:p>
      </dgm:t>
    </dgm:pt>
    <dgm:pt modelId="{688DE4C5-590C-41A2-AB39-A9878C635C88}" type="pres">
      <dgm:prSet presAssocID="{B8BD0348-D339-44BA-B712-093ED1374942}" presName="childText" presStyleLbl="bgAcc1" presStyleIdx="1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BB2D89-575F-487D-9A6B-0596FDF9B2AF}" type="pres">
      <dgm:prSet presAssocID="{DF3D0FF8-0880-4666-B4A4-52A8A9AF33C7}" presName="Name13" presStyleLbl="parChTrans1D2" presStyleIdx="2" presStyleCnt="9"/>
      <dgm:spPr/>
      <dgm:t>
        <a:bodyPr/>
        <a:lstStyle/>
        <a:p>
          <a:endParaRPr lang="pt-BR"/>
        </a:p>
      </dgm:t>
    </dgm:pt>
    <dgm:pt modelId="{E8C3487D-9EBE-4773-A939-DA8F9C95F9E8}" type="pres">
      <dgm:prSet presAssocID="{C162FCE7-E53F-4792-90D8-AE595F1F31B8}" presName="childText" presStyleLbl="bgAcc1" presStyleIdx="2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05CE1-3AE1-42A2-89E8-6119DAB45FED}" type="pres">
      <dgm:prSet presAssocID="{6F6F0C67-4A1B-494D-A457-1FD0447FFD6F}" presName="Name13" presStyleLbl="parChTrans1D2" presStyleIdx="3" presStyleCnt="9"/>
      <dgm:spPr/>
      <dgm:t>
        <a:bodyPr/>
        <a:lstStyle/>
        <a:p>
          <a:endParaRPr lang="pt-BR"/>
        </a:p>
      </dgm:t>
    </dgm:pt>
    <dgm:pt modelId="{3D93CA67-7752-4B61-8645-8B6D88E5BF10}" type="pres">
      <dgm:prSet presAssocID="{AF52ECC0-5B3F-4B28-B65D-567CFCCED1E4}" presName="childText" presStyleLbl="bgAcc1" presStyleIdx="3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C02373-6596-4F4C-8BFB-664C6699895C}" type="pres">
      <dgm:prSet presAssocID="{84CD2E71-3B65-4713-9999-BA0AFA34ED33}" presName="Name13" presStyleLbl="parChTrans1D2" presStyleIdx="4" presStyleCnt="9"/>
      <dgm:spPr/>
      <dgm:t>
        <a:bodyPr/>
        <a:lstStyle/>
        <a:p>
          <a:endParaRPr lang="pt-BR"/>
        </a:p>
      </dgm:t>
    </dgm:pt>
    <dgm:pt modelId="{CB346885-5353-4FB4-9D2B-12BDF9255206}" type="pres">
      <dgm:prSet presAssocID="{69773934-5166-4DED-8C7A-28CDF54A9C19}" presName="childText" presStyleLbl="bgAcc1" presStyleIdx="4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696B35-6EFC-4A39-986A-F144D0504C4B}" type="pres">
      <dgm:prSet presAssocID="{1B429407-AF03-41F0-8C8D-A3278E52FA92}" presName="Name13" presStyleLbl="parChTrans1D2" presStyleIdx="5" presStyleCnt="9"/>
      <dgm:spPr/>
      <dgm:t>
        <a:bodyPr/>
        <a:lstStyle/>
        <a:p>
          <a:endParaRPr lang="pt-BR"/>
        </a:p>
      </dgm:t>
    </dgm:pt>
    <dgm:pt modelId="{F26757DE-90C8-4BF0-9EF3-78F00F2AF2AA}" type="pres">
      <dgm:prSet presAssocID="{CF2E9129-C5AC-47BF-A924-B968B5C11EF7}" presName="childText" presStyleLbl="bgAcc1" presStyleIdx="5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9DD31D-890D-4B8C-AD9C-9096BAEDFE73}" type="pres">
      <dgm:prSet presAssocID="{5F09B5CA-807E-4BC9-BE59-2F7DFEC044F9}" presName="Name13" presStyleLbl="parChTrans1D2" presStyleIdx="6" presStyleCnt="9"/>
      <dgm:spPr/>
      <dgm:t>
        <a:bodyPr/>
        <a:lstStyle/>
        <a:p>
          <a:endParaRPr lang="pt-BR"/>
        </a:p>
      </dgm:t>
    </dgm:pt>
    <dgm:pt modelId="{D5DB6B7B-222D-4355-98F6-2675DED6DCB5}" type="pres">
      <dgm:prSet presAssocID="{C090E4D4-C6EA-4FBF-B00F-104766527FA5}" presName="childText" presStyleLbl="bgAcc1" presStyleIdx="6" presStyleCnt="9" custScaleX="284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A01DDC-E28D-4A54-99C1-7F721C3A0A02}" type="pres">
      <dgm:prSet presAssocID="{EECDC493-013D-4DE9-97A1-887A7F91B76E}" presName="root" presStyleCnt="0"/>
      <dgm:spPr/>
    </dgm:pt>
    <dgm:pt modelId="{77A4210B-4532-47F6-99B4-CAE921FCE59E}" type="pres">
      <dgm:prSet presAssocID="{EECDC493-013D-4DE9-97A1-887A7F91B76E}" presName="rootComposite" presStyleCnt="0"/>
      <dgm:spPr/>
    </dgm:pt>
    <dgm:pt modelId="{17D0F8F7-BD9F-4BAE-8E32-DFDD4B0CAE58}" type="pres">
      <dgm:prSet presAssocID="{EECDC493-013D-4DE9-97A1-887A7F91B76E}" presName="rootText" presStyleLbl="node1" presStyleIdx="1" presStyleCnt="2" custScaleX="227929" custScaleY="113965" custLinFactX="1446" custLinFactNeighborX="100000" custLinFactNeighborY="-4688"/>
      <dgm:spPr/>
      <dgm:t>
        <a:bodyPr/>
        <a:lstStyle/>
        <a:p>
          <a:endParaRPr lang="pt-BR"/>
        </a:p>
      </dgm:t>
    </dgm:pt>
    <dgm:pt modelId="{B4651C42-4A03-415D-A559-0B96E6EACA05}" type="pres">
      <dgm:prSet presAssocID="{EECDC493-013D-4DE9-97A1-887A7F91B76E}" presName="rootConnector" presStyleLbl="node1" presStyleIdx="1" presStyleCnt="2"/>
      <dgm:spPr/>
      <dgm:t>
        <a:bodyPr/>
        <a:lstStyle/>
        <a:p>
          <a:endParaRPr lang="pt-BR"/>
        </a:p>
      </dgm:t>
    </dgm:pt>
    <dgm:pt modelId="{CCAE7B5B-F729-440A-9FA9-10D74C81E125}" type="pres">
      <dgm:prSet presAssocID="{EECDC493-013D-4DE9-97A1-887A7F91B76E}" presName="childShape" presStyleCnt="0"/>
      <dgm:spPr/>
    </dgm:pt>
    <dgm:pt modelId="{5340991A-0CA9-4514-B38A-7846A64C7F43}" type="pres">
      <dgm:prSet presAssocID="{44400158-DEA5-47A4-B428-CD3B44F8B1F4}" presName="Name13" presStyleLbl="parChTrans1D2" presStyleIdx="7" presStyleCnt="9"/>
      <dgm:spPr/>
      <dgm:t>
        <a:bodyPr/>
        <a:lstStyle/>
        <a:p>
          <a:endParaRPr lang="pt-BR"/>
        </a:p>
      </dgm:t>
    </dgm:pt>
    <dgm:pt modelId="{35FD0215-6F82-402C-A6A9-483BDCD0C167}" type="pres">
      <dgm:prSet presAssocID="{98DB1260-8D0D-4823-B2DE-2134DB96ADE3}" presName="childText" presStyleLbl="bgAcc1" presStyleIdx="7" presStyleCnt="9" custScaleX="284911" custScaleY="113965" custLinFactX="23234" custLinFactNeighborX="100000" custLinFactNeighborY="7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7D54DF-E6ED-49C5-927C-B7469B1F9642}" type="pres">
      <dgm:prSet presAssocID="{2284AF6C-D687-45C5-BC52-E0B6706DCB8F}" presName="Name13" presStyleLbl="parChTrans1D2" presStyleIdx="8" presStyleCnt="9"/>
      <dgm:spPr/>
      <dgm:t>
        <a:bodyPr/>
        <a:lstStyle/>
        <a:p>
          <a:endParaRPr lang="pt-BR"/>
        </a:p>
      </dgm:t>
    </dgm:pt>
    <dgm:pt modelId="{55E5A140-0195-479B-B441-AE0AAE3FF1BD}" type="pres">
      <dgm:prSet presAssocID="{1198B7BC-789B-4AA1-B72A-865D94C43343}" presName="childText" presStyleLbl="bgAcc1" presStyleIdx="8" presStyleCnt="9" custScaleX="284911" custScaleY="113965" custLinFactX="23234" custLinFactNeighborX="100000" custLinFactNeighborY="188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628B47-3A3F-4C00-91CA-BD4AD2D2F7C6}" type="presOf" srcId="{CF2E9129-C5AC-47BF-A924-B968B5C11EF7}" destId="{F26757DE-90C8-4BF0-9EF3-78F00F2AF2AA}" srcOrd="0" destOrd="0" presId="urn:microsoft.com/office/officeart/2005/8/layout/hierarchy3"/>
    <dgm:cxn modelId="{0C38470E-4B53-498E-AD62-7373F907CAB2}" type="presOf" srcId="{EECDC493-013D-4DE9-97A1-887A7F91B76E}" destId="{17D0F8F7-BD9F-4BAE-8E32-DFDD4B0CAE58}" srcOrd="0" destOrd="0" presId="urn:microsoft.com/office/officeart/2005/8/layout/hierarchy3"/>
    <dgm:cxn modelId="{201B4720-E896-4F23-B6B7-5C317DF0D434}" type="presOf" srcId="{2284AF6C-D687-45C5-BC52-E0B6706DCB8F}" destId="{BC7D54DF-E6ED-49C5-927C-B7469B1F9642}" srcOrd="0" destOrd="0" presId="urn:microsoft.com/office/officeart/2005/8/layout/hierarchy3"/>
    <dgm:cxn modelId="{5DB26062-0084-4D34-967B-46B192099956}" type="presOf" srcId="{98DB1260-8D0D-4823-B2DE-2134DB96ADE3}" destId="{35FD0215-6F82-402C-A6A9-483BDCD0C167}" srcOrd="0" destOrd="0" presId="urn:microsoft.com/office/officeart/2005/8/layout/hierarchy3"/>
    <dgm:cxn modelId="{B3E000C2-39E5-4317-9368-E3D0F00D4578}" type="presOf" srcId="{AF52ECC0-5B3F-4B28-B65D-567CFCCED1E4}" destId="{3D93CA67-7752-4B61-8645-8B6D88E5BF10}" srcOrd="0" destOrd="0" presId="urn:microsoft.com/office/officeart/2005/8/layout/hierarchy3"/>
    <dgm:cxn modelId="{AF75D6FF-3C84-49C7-8536-5F8A0CF4EADF}" srcId="{EECDC493-013D-4DE9-97A1-887A7F91B76E}" destId="{1198B7BC-789B-4AA1-B72A-865D94C43343}" srcOrd="1" destOrd="0" parTransId="{2284AF6C-D687-45C5-BC52-E0B6706DCB8F}" sibTransId="{14C4A9B2-0CB5-4FF8-A4CC-537235E6323A}"/>
    <dgm:cxn modelId="{B360D5FC-C50B-42AC-B049-A082F2CBEA3C}" type="presOf" srcId="{14EEC4A0-402D-4CC6-B86F-54B36924E4DB}" destId="{918AECCA-186C-43EF-8538-DB1F75BEDA63}" srcOrd="0" destOrd="0" presId="urn:microsoft.com/office/officeart/2005/8/layout/hierarchy3"/>
    <dgm:cxn modelId="{E9192350-FD12-4346-A5DD-A5F26FD6C880}" type="presOf" srcId="{1198B7BC-789B-4AA1-B72A-865D94C43343}" destId="{55E5A140-0195-479B-B441-AE0AAE3FF1BD}" srcOrd="0" destOrd="0" presId="urn:microsoft.com/office/officeart/2005/8/layout/hierarchy3"/>
    <dgm:cxn modelId="{B85BD639-29A7-43E2-B8F7-D30AD374A67D}" type="presOf" srcId="{C162FCE7-E53F-4792-90D8-AE595F1F31B8}" destId="{E8C3487D-9EBE-4773-A939-DA8F9C95F9E8}" srcOrd="0" destOrd="0" presId="urn:microsoft.com/office/officeart/2005/8/layout/hierarchy3"/>
    <dgm:cxn modelId="{C2F1DF96-F9A2-4C4A-B6C1-725D8767EEB6}" type="presOf" srcId="{5F09B5CA-807E-4BC9-BE59-2F7DFEC044F9}" destId="{149DD31D-890D-4B8C-AD9C-9096BAEDFE73}" srcOrd="0" destOrd="0" presId="urn:microsoft.com/office/officeart/2005/8/layout/hierarchy3"/>
    <dgm:cxn modelId="{0EBF4E6B-3646-4EE3-9B68-0DC9F5ED261E}" srcId="{14EEC4A0-402D-4CC6-B86F-54B36924E4DB}" destId="{69773934-5166-4DED-8C7A-28CDF54A9C19}" srcOrd="4" destOrd="0" parTransId="{84CD2E71-3B65-4713-9999-BA0AFA34ED33}" sibTransId="{2330FC07-0400-4C85-99D4-6E6FCD65621F}"/>
    <dgm:cxn modelId="{2ED99697-ECE9-41A8-B1CE-7F8924EBC8F3}" srcId="{14EEC4A0-402D-4CC6-B86F-54B36924E4DB}" destId="{D0B9012C-A64D-4F8F-BDB4-533C76E40C8B}" srcOrd="0" destOrd="0" parTransId="{F3D3DE4F-5253-4FD3-9C5F-1116EE0EB6A4}" sibTransId="{F251ECEE-399C-446A-88DE-BEBEDD85449B}"/>
    <dgm:cxn modelId="{3A5DABD0-3B5E-4A04-8232-CEBF84D4FC9C}" type="presOf" srcId="{D0B9012C-A64D-4F8F-BDB4-533C76E40C8B}" destId="{3921EF40-3FDA-42A6-BDD4-95DDE2EFB556}" srcOrd="0" destOrd="0" presId="urn:microsoft.com/office/officeart/2005/8/layout/hierarchy3"/>
    <dgm:cxn modelId="{9CF2B400-AA5F-4348-8E9B-7EF49E4CE696}" type="presOf" srcId="{6F6F0C67-4A1B-494D-A457-1FD0447FFD6F}" destId="{59E05CE1-3AE1-42A2-89E8-6119DAB45FED}" srcOrd="0" destOrd="0" presId="urn:microsoft.com/office/officeart/2005/8/layout/hierarchy3"/>
    <dgm:cxn modelId="{7899157B-0EB9-4E28-B467-D508A597190B}" type="presOf" srcId="{E0067091-F48F-4EDA-BF11-1046AD2B68E3}" destId="{56F01C9C-07AB-447F-B1EE-0808F7C1FCD4}" srcOrd="0" destOrd="0" presId="urn:microsoft.com/office/officeart/2005/8/layout/hierarchy3"/>
    <dgm:cxn modelId="{2C42C02A-50EE-4B2A-840D-21DF7E8A6088}" srcId="{EECDC493-013D-4DE9-97A1-887A7F91B76E}" destId="{98DB1260-8D0D-4823-B2DE-2134DB96ADE3}" srcOrd="0" destOrd="0" parTransId="{44400158-DEA5-47A4-B428-CD3B44F8B1F4}" sibTransId="{B78ADC8C-500D-4091-96BF-B89F3DA0BCF6}"/>
    <dgm:cxn modelId="{710988D5-3CCD-47D8-8E60-41A5232EB5C0}" srcId="{E0067091-F48F-4EDA-BF11-1046AD2B68E3}" destId="{EECDC493-013D-4DE9-97A1-887A7F91B76E}" srcOrd="1" destOrd="0" parTransId="{FFC4D3DB-6517-4615-9608-BC76B04DAA78}" sibTransId="{B9B99ADC-FD7A-46A0-A818-DECBFF16A187}"/>
    <dgm:cxn modelId="{C38802A8-EE4E-48FE-8BF1-6DE0D4CE27DD}" type="presOf" srcId="{C090E4D4-C6EA-4FBF-B00F-104766527FA5}" destId="{D5DB6B7B-222D-4355-98F6-2675DED6DCB5}" srcOrd="0" destOrd="0" presId="urn:microsoft.com/office/officeart/2005/8/layout/hierarchy3"/>
    <dgm:cxn modelId="{D393C004-E7FF-4980-A7CD-714CCA78FC93}" type="presOf" srcId="{F3D3DE4F-5253-4FD3-9C5F-1116EE0EB6A4}" destId="{02198195-6BCF-44AF-A515-66A89EC0DBD9}" srcOrd="0" destOrd="0" presId="urn:microsoft.com/office/officeart/2005/8/layout/hierarchy3"/>
    <dgm:cxn modelId="{78CB5ACB-ED68-4B5E-AC2C-9D4425AE3C96}" srcId="{14EEC4A0-402D-4CC6-B86F-54B36924E4DB}" destId="{C090E4D4-C6EA-4FBF-B00F-104766527FA5}" srcOrd="6" destOrd="0" parTransId="{5F09B5CA-807E-4BC9-BE59-2F7DFEC044F9}" sibTransId="{EA3E63E5-9428-4C8C-84CB-67BCC7F0BD7E}"/>
    <dgm:cxn modelId="{27F297BD-5F29-4725-8CE9-34E515DCB4D6}" srcId="{E0067091-F48F-4EDA-BF11-1046AD2B68E3}" destId="{14EEC4A0-402D-4CC6-B86F-54B36924E4DB}" srcOrd="0" destOrd="0" parTransId="{F5A8F7DB-E1F2-47EB-800F-820782F5EE1C}" sibTransId="{814557EE-6E8B-4D1D-BEC0-5A87AE2B0BCA}"/>
    <dgm:cxn modelId="{775F70D4-72D8-44A0-BE36-63505F883CDB}" type="presOf" srcId="{1B429407-AF03-41F0-8C8D-A3278E52FA92}" destId="{38696B35-6EFC-4A39-986A-F144D0504C4B}" srcOrd="0" destOrd="0" presId="urn:microsoft.com/office/officeart/2005/8/layout/hierarchy3"/>
    <dgm:cxn modelId="{74C594BF-A72A-49C8-9934-6BA2634CBFC1}" type="presOf" srcId="{DF3D0FF8-0880-4666-B4A4-52A8A9AF33C7}" destId="{18BB2D89-575F-487D-9A6B-0596FDF9B2AF}" srcOrd="0" destOrd="0" presId="urn:microsoft.com/office/officeart/2005/8/layout/hierarchy3"/>
    <dgm:cxn modelId="{31AE68B2-1509-4E3D-8899-7FA4B17B4759}" srcId="{14EEC4A0-402D-4CC6-B86F-54B36924E4DB}" destId="{B8BD0348-D339-44BA-B712-093ED1374942}" srcOrd="1" destOrd="0" parTransId="{703D33FB-5CB4-42B2-A879-3B4CA1ADCD80}" sibTransId="{AF2F9E76-5DB4-4EAD-9355-12B4AF7715F6}"/>
    <dgm:cxn modelId="{0E2AA490-5862-4ADD-A8D8-26F333A819E3}" srcId="{14EEC4A0-402D-4CC6-B86F-54B36924E4DB}" destId="{AF52ECC0-5B3F-4B28-B65D-567CFCCED1E4}" srcOrd="3" destOrd="0" parTransId="{6F6F0C67-4A1B-494D-A457-1FD0447FFD6F}" sibTransId="{83805941-46FB-4020-804E-B871BF83648B}"/>
    <dgm:cxn modelId="{46C72997-051B-4FCE-B129-2DDD5DCD9CD2}" type="presOf" srcId="{69773934-5166-4DED-8C7A-28CDF54A9C19}" destId="{CB346885-5353-4FB4-9D2B-12BDF9255206}" srcOrd="0" destOrd="0" presId="urn:microsoft.com/office/officeart/2005/8/layout/hierarchy3"/>
    <dgm:cxn modelId="{080F371E-49CE-47B6-9858-AFC5124E2DBB}" type="presOf" srcId="{14EEC4A0-402D-4CC6-B86F-54B36924E4DB}" destId="{9065A58D-5BA2-47C9-9710-A2C50E600D93}" srcOrd="1" destOrd="0" presId="urn:microsoft.com/office/officeart/2005/8/layout/hierarchy3"/>
    <dgm:cxn modelId="{97F0B73E-64B8-4A77-B6CB-3E1E5ABC0EC6}" srcId="{14EEC4A0-402D-4CC6-B86F-54B36924E4DB}" destId="{C162FCE7-E53F-4792-90D8-AE595F1F31B8}" srcOrd="2" destOrd="0" parTransId="{DF3D0FF8-0880-4666-B4A4-52A8A9AF33C7}" sibTransId="{874B170A-9992-4A72-9F05-C4E29AD439E6}"/>
    <dgm:cxn modelId="{4A16BFC9-D8A4-4565-86CE-DA9576E635D2}" srcId="{14EEC4A0-402D-4CC6-B86F-54B36924E4DB}" destId="{CF2E9129-C5AC-47BF-A924-B968B5C11EF7}" srcOrd="5" destOrd="0" parTransId="{1B429407-AF03-41F0-8C8D-A3278E52FA92}" sibTransId="{74EED562-F5C3-468D-91FA-39B1AB281689}"/>
    <dgm:cxn modelId="{9DBA1F68-9E14-4FDC-AC56-628D1FD4D15C}" type="presOf" srcId="{B8BD0348-D339-44BA-B712-093ED1374942}" destId="{688DE4C5-590C-41A2-AB39-A9878C635C88}" srcOrd="0" destOrd="0" presId="urn:microsoft.com/office/officeart/2005/8/layout/hierarchy3"/>
    <dgm:cxn modelId="{99AABC01-9D38-47CC-9DD4-37DD6B4A808D}" type="presOf" srcId="{44400158-DEA5-47A4-B428-CD3B44F8B1F4}" destId="{5340991A-0CA9-4514-B38A-7846A64C7F43}" srcOrd="0" destOrd="0" presId="urn:microsoft.com/office/officeart/2005/8/layout/hierarchy3"/>
    <dgm:cxn modelId="{F73E8033-03F0-4F4C-8213-60407B03795D}" type="presOf" srcId="{EECDC493-013D-4DE9-97A1-887A7F91B76E}" destId="{B4651C42-4A03-415D-A559-0B96E6EACA05}" srcOrd="1" destOrd="0" presId="urn:microsoft.com/office/officeart/2005/8/layout/hierarchy3"/>
    <dgm:cxn modelId="{DFD2963F-A8E1-4F6A-947A-E4E57E659EA3}" type="presOf" srcId="{84CD2E71-3B65-4713-9999-BA0AFA34ED33}" destId="{6AC02373-6596-4F4C-8BFB-664C6699895C}" srcOrd="0" destOrd="0" presId="urn:microsoft.com/office/officeart/2005/8/layout/hierarchy3"/>
    <dgm:cxn modelId="{BF7614DD-7E02-41C1-94A6-DFA1A2D6CA8F}" type="presOf" srcId="{703D33FB-5CB4-42B2-A879-3B4CA1ADCD80}" destId="{3ECBEF84-0185-40FC-B119-84207C0ABF59}" srcOrd="0" destOrd="0" presId="urn:microsoft.com/office/officeart/2005/8/layout/hierarchy3"/>
    <dgm:cxn modelId="{56DB6B99-AFD8-42B2-98F5-F92CB10C1DB0}" type="presParOf" srcId="{56F01C9C-07AB-447F-B1EE-0808F7C1FCD4}" destId="{CDFDCAB6-EDE8-4131-9EF4-953FC6245A99}" srcOrd="0" destOrd="0" presId="urn:microsoft.com/office/officeart/2005/8/layout/hierarchy3"/>
    <dgm:cxn modelId="{9184F9B1-D29B-48FE-9638-4C56A3D2CD8E}" type="presParOf" srcId="{CDFDCAB6-EDE8-4131-9EF4-953FC6245A99}" destId="{8D5980CB-ECAF-4C97-92B5-DDC8BC6B6407}" srcOrd="0" destOrd="0" presId="urn:microsoft.com/office/officeart/2005/8/layout/hierarchy3"/>
    <dgm:cxn modelId="{913F04C0-8998-44B7-BD5D-59A73CCEC216}" type="presParOf" srcId="{8D5980CB-ECAF-4C97-92B5-DDC8BC6B6407}" destId="{918AECCA-186C-43EF-8538-DB1F75BEDA63}" srcOrd="0" destOrd="0" presId="urn:microsoft.com/office/officeart/2005/8/layout/hierarchy3"/>
    <dgm:cxn modelId="{48D89A5E-DF87-4BA1-B4DA-7D4EB4F17675}" type="presParOf" srcId="{8D5980CB-ECAF-4C97-92B5-DDC8BC6B6407}" destId="{9065A58D-5BA2-47C9-9710-A2C50E600D93}" srcOrd="1" destOrd="0" presId="urn:microsoft.com/office/officeart/2005/8/layout/hierarchy3"/>
    <dgm:cxn modelId="{BDD2DFB8-CD6A-483C-B32B-C67FA039F507}" type="presParOf" srcId="{CDFDCAB6-EDE8-4131-9EF4-953FC6245A99}" destId="{6888F53F-B5BA-4C0E-9212-0DF73687C1A7}" srcOrd="1" destOrd="0" presId="urn:microsoft.com/office/officeart/2005/8/layout/hierarchy3"/>
    <dgm:cxn modelId="{3CEB91C6-1DF2-419F-830B-FA543A913689}" type="presParOf" srcId="{6888F53F-B5BA-4C0E-9212-0DF73687C1A7}" destId="{02198195-6BCF-44AF-A515-66A89EC0DBD9}" srcOrd="0" destOrd="0" presId="urn:microsoft.com/office/officeart/2005/8/layout/hierarchy3"/>
    <dgm:cxn modelId="{E10FEB4B-E61B-4994-A834-65E43BE49AAF}" type="presParOf" srcId="{6888F53F-B5BA-4C0E-9212-0DF73687C1A7}" destId="{3921EF40-3FDA-42A6-BDD4-95DDE2EFB556}" srcOrd="1" destOrd="0" presId="urn:microsoft.com/office/officeart/2005/8/layout/hierarchy3"/>
    <dgm:cxn modelId="{93E901AA-DC51-4805-AAC5-6B6D5E2E9432}" type="presParOf" srcId="{6888F53F-B5BA-4C0E-9212-0DF73687C1A7}" destId="{3ECBEF84-0185-40FC-B119-84207C0ABF59}" srcOrd="2" destOrd="0" presId="urn:microsoft.com/office/officeart/2005/8/layout/hierarchy3"/>
    <dgm:cxn modelId="{50E0ECEE-DE87-4E44-BBCC-8202E0E46F82}" type="presParOf" srcId="{6888F53F-B5BA-4C0E-9212-0DF73687C1A7}" destId="{688DE4C5-590C-41A2-AB39-A9878C635C88}" srcOrd="3" destOrd="0" presId="urn:microsoft.com/office/officeart/2005/8/layout/hierarchy3"/>
    <dgm:cxn modelId="{23C4B673-93EA-4403-8164-CC0E908CCF65}" type="presParOf" srcId="{6888F53F-B5BA-4C0E-9212-0DF73687C1A7}" destId="{18BB2D89-575F-487D-9A6B-0596FDF9B2AF}" srcOrd="4" destOrd="0" presId="urn:microsoft.com/office/officeart/2005/8/layout/hierarchy3"/>
    <dgm:cxn modelId="{98FD39F5-8FEB-4A29-94F9-2F667C8AF330}" type="presParOf" srcId="{6888F53F-B5BA-4C0E-9212-0DF73687C1A7}" destId="{E8C3487D-9EBE-4773-A939-DA8F9C95F9E8}" srcOrd="5" destOrd="0" presId="urn:microsoft.com/office/officeart/2005/8/layout/hierarchy3"/>
    <dgm:cxn modelId="{D896A314-73E2-4341-A51B-436AE4331F98}" type="presParOf" srcId="{6888F53F-B5BA-4C0E-9212-0DF73687C1A7}" destId="{59E05CE1-3AE1-42A2-89E8-6119DAB45FED}" srcOrd="6" destOrd="0" presId="urn:microsoft.com/office/officeart/2005/8/layout/hierarchy3"/>
    <dgm:cxn modelId="{6474147E-5128-42EB-8110-CE4A08787C4C}" type="presParOf" srcId="{6888F53F-B5BA-4C0E-9212-0DF73687C1A7}" destId="{3D93CA67-7752-4B61-8645-8B6D88E5BF10}" srcOrd="7" destOrd="0" presId="urn:microsoft.com/office/officeart/2005/8/layout/hierarchy3"/>
    <dgm:cxn modelId="{2B1A6D69-EE6E-4461-80E4-E2268FCC64CF}" type="presParOf" srcId="{6888F53F-B5BA-4C0E-9212-0DF73687C1A7}" destId="{6AC02373-6596-4F4C-8BFB-664C6699895C}" srcOrd="8" destOrd="0" presId="urn:microsoft.com/office/officeart/2005/8/layout/hierarchy3"/>
    <dgm:cxn modelId="{D71F11BF-FBF9-421B-8A0E-8F61121942EC}" type="presParOf" srcId="{6888F53F-B5BA-4C0E-9212-0DF73687C1A7}" destId="{CB346885-5353-4FB4-9D2B-12BDF9255206}" srcOrd="9" destOrd="0" presId="urn:microsoft.com/office/officeart/2005/8/layout/hierarchy3"/>
    <dgm:cxn modelId="{FE58642B-BE00-4A4E-8C03-720F46EDF8E2}" type="presParOf" srcId="{6888F53F-B5BA-4C0E-9212-0DF73687C1A7}" destId="{38696B35-6EFC-4A39-986A-F144D0504C4B}" srcOrd="10" destOrd="0" presId="urn:microsoft.com/office/officeart/2005/8/layout/hierarchy3"/>
    <dgm:cxn modelId="{FF77B6DE-1893-4629-864B-8169346630C5}" type="presParOf" srcId="{6888F53F-B5BA-4C0E-9212-0DF73687C1A7}" destId="{F26757DE-90C8-4BF0-9EF3-78F00F2AF2AA}" srcOrd="11" destOrd="0" presId="urn:microsoft.com/office/officeart/2005/8/layout/hierarchy3"/>
    <dgm:cxn modelId="{2C17CF09-E6D4-4B87-A946-B7F6FF7D39F6}" type="presParOf" srcId="{6888F53F-B5BA-4C0E-9212-0DF73687C1A7}" destId="{149DD31D-890D-4B8C-AD9C-9096BAEDFE73}" srcOrd="12" destOrd="0" presId="urn:microsoft.com/office/officeart/2005/8/layout/hierarchy3"/>
    <dgm:cxn modelId="{443C039D-8C0B-496E-90AC-2F310CDFE8C6}" type="presParOf" srcId="{6888F53F-B5BA-4C0E-9212-0DF73687C1A7}" destId="{D5DB6B7B-222D-4355-98F6-2675DED6DCB5}" srcOrd="13" destOrd="0" presId="urn:microsoft.com/office/officeart/2005/8/layout/hierarchy3"/>
    <dgm:cxn modelId="{CFB028F2-1613-4952-90F9-FFF07415159F}" type="presParOf" srcId="{56F01C9C-07AB-447F-B1EE-0808F7C1FCD4}" destId="{FAA01DDC-E28D-4A54-99C1-7F721C3A0A02}" srcOrd="1" destOrd="0" presId="urn:microsoft.com/office/officeart/2005/8/layout/hierarchy3"/>
    <dgm:cxn modelId="{9DF7E203-A24F-415D-9FBF-D7A8E17DBD79}" type="presParOf" srcId="{FAA01DDC-E28D-4A54-99C1-7F721C3A0A02}" destId="{77A4210B-4532-47F6-99B4-CAE921FCE59E}" srcOrd="0" destOrd="0" presId="urn:microsoft.com/office/officeart/2005/8/layout/hierarchy3"/>
    <dgm:cxn modelId="{F573D6C0-99FA-42CA-86EB-C1C8D263447F}" type="presParOf" srcId="{77A4210B-4532-47F6-99B4-CAE921FCE59E}" destId="{17D0F8F7-BD9F-4BAE-8E32-DFDD4B0CAE58}" srcOrd="0" destOrd="0" presId="urn:microsoft.com/office/officeart/2005/8/layout/hierarchy3"/>
    <dgm:cxn modelId="{971EB60D-3CF9-4B93-B8BA-23453943480F}" type="presParOf" srcId="{77A4210B-4532-47F6-99B4-CAE921FCE59E}" destId="{B4651C42-4A03-415D-A559-0B96E6EACA05}" srcOrd="1" destOrd="0" presId="urn:microsoft.com/office/officeart/2005/8/layout/hierarchy3"/>
    <dgm:cxn modelId="{5A1940CF-A07A-4A9F-99A3-28416523CE8F}" type="presParOf" srcId="{FAA01DDC-E28D-4A54-99C1-7F721C3A0A02}" destId="{CCAE7B5B-F729-440A-9FA9-10D74C81E125}" srcOrd="1" destOrd="0" presId="urn:microsoft.com/office/officeart/2005/8/layout/hierarchy3"/>
    <dgm:cxn modelId="{2719789F-63FA-4307-8496-A60AC5AD838A}" type="presParOf" srcId="{CCAE7B5B-F729-440A-9FA9-10D74C81E125}" destId="{5340991A-0CA9-4514-B38A-7846A64C7F43}" srcOrd="0" destOrd="0" presId="urn:microsoft.com/office/officeart/2005/8/layout/hierarchy3"/>
    <dgm:cxn modelId="{6A18FBEF-F2BD-4F6C-8F1E-FFD93E8765AC}" type="presParOf" srcId="{CCAE7B5B-F729-440A-9FA9-10D74C81E125}" destId="{35FD0215-6F82-402C-A6A9-483BDCD0C167}" srcOrd="1" destOrd="0" presId="urn:microsoft.com/office/officeart/2005/8/layout/hierarchy3"/>
    <dgm:cxn modelId="{C94EC7EF-513D-4F17-BA43-4BC2CF1E4777}" type="presParOf" srcId="{CCAE7B5B-F729-440A-9FA9-10D74C81E125}" destId="{BC7D54DF-E6ED-49C5-927C-B7469B1F9642}" srcOrd="2" destOrd="0" presId="urn:microsoft.com/office/officeart/2005/8/layout/hierarchy3"/>
    <dgm:cxn modelId="{09C36AB3-8A22-4333-98F7-70049A74BA8A}" type="presParOf" srcId="{CCAE7B5B-F729-440A-9FA9-10D74C81E125}" destId="{55E5A140-0195-479B-B441-AE0AAE3FF1B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C66D7-EAB2-434A-B12E-490179C35C38}" type="doc">
      <dgm:prSet loTypeId="urn:microsoft.com/office/officeart/2011/layout/HexagonRadial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8D53DE9-8092-4DE7-9319-128FAE536BF5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OBTV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B876677C-3832-4529-BA7A-C696C3E97A90}" type="parTrans" cxnId="{08967C74-F1BE-4516-B046-D641D565345A}">
      <dgm:prSet/>
      <dgm:spPr/>
      <dgm:t>
        <a:bodyPr/>
        <a:lstStyle/>
        <a:p>
          <a:endParaRPr lang="pt-BR"/>
        </a:p>
      </dgm:t>
    </dgm:pt>
    <dgm:pt modelId="{FFAFA9D7-7799-403B-8FA0-305CE461FDD9}" type="sibTrans" cxnId="{08967C74-F1BE-4516-B046-D641D565345A}">
      <dgm:prSet/>
      <dgm:spPr/>
      <dgm:t>
        <a:bodyPr/>
        <a:lstStyle/>
        <a:p>
          <a:endParaRPr lang="pt-BR"/>
        </a:p>
      </dgm:t>
    </dgm:pt>
    <dgm:pt modelId="{17DB8E4E-0F5C-4356-8CDE-E37CD13DCEAE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Aplicação em </a:t>
          </a:r>
          <a:r>
            <a:rPr lang="pt-BR" sz="2400" dirty="0" err="1" smtClean="0">
              <a:latin typeface="+mn-lt"/>
              <a:cs typeface="Times New Roman" panose="02020603050405020304" pitchFamily="18" charset="0"/>
            </a:rPr>
            <a:t>Paupança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062C7A59-89BA-410D-AB93-607C03AEDD02}" type="parTrans" cxnId="{FD5D193B-4798-434A-B4E0-AAC6770CDA4B}">
      <dgm:prSet/>
      <dgm:spPr/>
      <dgm:t>
        <a:bodyPr/>
        <a:lstStyle/>
        <a:p>
          <a:endParaRPr lang="pt-BR"/>
        </a:p>
      </dgm:t>
    </dgm:pt>
    <dgm:pt modelId="{9CA6F216-6822-468A-B2C5-29F5BEB618B3}" type="sibTrans" cxnId="{FD5D193B-4798-434A-B4E0-AAC6770CDA4B}">
      <dgm:prSet/>
      <dgm:spPr/>
      <dgm:t>
        <a:bodyPr/>
        <a:lstStyle/>
        <a:p>
          <a:endParaRPr lang="pt-BR"/>
        </a:p>
      </dgm:t>
    </dgm:pt>
    <dgm:pt modelId="{D917BE81-3B8F-4EBC-98EA-99FD34C7105D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Fornecedor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3A0B6D67-E5EC-4E15-8307-C6D3514394E4}" type="parTrans" cxnId="{874A8A6C-1C6F-4C3D-99E4-B223ABBDBCE4}">
      <dgm:prSet/>
      <dgm:spPr/>
      <dgm:t>
        <a:bodyPr/>
        <a:lstStyle/>
        <a:p>
          <a:endParaRPr lang="pt-BR"/>
        </a:p>
      </dgm:t>
    </dgm:pt>
    <dgm:pt modelId="{7DF368A3-E025-4334-8A23-547DA2434ACC}" type="sibTrans" cxnId="{874A8A6C-1C6F-4C3D-99E4-B223ABBDBCE4}">
      <dgm:prSet/>
      <dgm:spPr/>
      <dgm:t>
        <a:bodyPr/>
        <a:lstStyle/>
        <a:p>
          <a:endParaRPr lang="pt-BR"/>
        </a:p>
      </dgm:t>
    </dgm:pt>
    <dgm:pt modelId="{9EBEA1CC-9AC1-4358-9556-E2D6E1C43524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Tributo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260A8777-3943-4EE8-9312-52FDAEC4D958}" type="parTrans" cxnId="{072D5191-9BF4-4B17-82E5-5D941F58414C}">
      <dgm:prSet/>
      <dgm:spPr/>
      <dgm:t>
        <a:bodyPr/>
        <a:lstStyle/>
        <a:p>
          <a:endParaRPr lang="pt-BR"/>
        </a:p>
      </dgm:t>
    </dgm:pt>
    <dgm:pt modelId="{C1D3D5B6-A6E4-470D-9339-CFC86733AD0C}" type="sibTrans" cxnId="{072D5191-9BF4-4B17-82E5-5D941F58414C}">
      <dgm:prSet/>
      <dgm:spPr/>
      <dgm:t>
        <a:bodyPr/>
        <a:lstStyle/>
        <a:p>
          <a:endParaRPr lang="pt-BR"/>
        </a:p>
      </dgm:t>
    </dgm:pt>
    <dgm:pt modelId="{2D375CB1-436A-49A6-85BE-5A03A2B96B70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Convenente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C51EEF1E-22F1-4F44-97EB-06A7B9C1DCAE}" type="parTrans" cxnId="{CBAB3B1C-7735-42E9-8B92-945382EF7F14}">
      <dgm:prSet/>
      <dgm:spPr/>
      <dgm:t>
        <a:bodyPr/>
        <a:lstStyle/>
        <a:p>
          <a:endParaRPr lang="pt-BR"/>
        </a:p>
      </dgm:t>
    </dgm:pt>
    <dgm:pt modelId="{E27074A5-ABE6-4D83-B653-2F4E17C93447}" type="sibTrans" cxnId="{CBAB3B1C-7735-42E9-8B92-945382EF7F14}">
      <dgm:prSet/>
      <dgm:spPr/>
      <dgm:t>
        <a:bodyPr/>
        <a:lstStyle/>
        <a:p>
          <a:endParaRPr lang="pt-BR"/>
        </a:p>
      </dgm:t>
    </dgm:pt>
    <dgm:pt modelId="{ED4F7C2C-B396-4EB9-9125-0B78358B443E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Câmbio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F18D8CBC-2E9B-4386-BB83-57D0058F693E}" type="parTrans" cxnId="{9E268B6A-BB49-4A48-B58C-D34405160603}">
      <dgm:prSet/>
      <dgm:spPr/>
      <dgm:t>
        <a:bodyPr/>
        <a:lstStyle/>
        <a:p>
          <a:endParaRPr lang="pt-BR"/>
        </a:p>
      </dgm:t>
    </dgm:pt>
    <dgm:pt modelId="{24ED566B-5F7B-446E-B08E-F1342F8BE07D}" type="sibTrans" cxnId="{9E268B6A-BB49-4A48-B58C-D34405160603}">
      <dgm:prSet/>
      <dgm:spPr/>
      <dgm:t>
        <a:bodyPr/>
        <a:lstStyle/>
        <a:p>
          <a:endParaRPr lang="pt-BR"/>
        </a:p>
      </dgm:t>
    </dgm:pt>
    <dgm:pt modelId="{0728D0E1-250D-4AB5-A073-5D634E4F1813}">
      <dgm:prSet phldrT="[Texto]" custT="1"/>
      <dgm:spPr/>
      <dgm:t>
        <a:bodyPr/>
        <a:lstStyle/>
        <a:p>
          <a:r>
            <a:rPr lang="pt-BR" sz="2400" dirty="0" smtClean="0">
              <a:latin typeface="+mn-lt"/>
              <a:cs typeface="Times New Roman" panose="02020603050405020304" pitchFamily="18" charset="0"/>
            </a:rPr>
            <a:t>Devolução</a:t>
          </a:r>
          <a:endParaRPr lang="pt-BR" sz="2400" dirty="0">
            <a:latin typeface="+mn-lt"/>
            <a:cs typeface="Times New Roman" panose="02020603050405020304" pitchFamily="18" charset="0"/>
          </a:endParaRPr>
        </a:p>
      </dgm:t>
    </dgm:pt>
    <dgm:pt modelId="{A6FF3CAE-DB8C-45DA-ACB5-3E501C91FC09}" type="parTrans" cxnId="{1BCA4EE7-10D7-4F3D-9DD6-59F01275941F}">
      <dgm:prSet/>
      <dgm:spPr/>
      <dgm:t>
        <a:bodyPr/>
        <a:lstStyle/>
        <a:p>
          <a:endParaRPr lang="pt-BR"/>
        </a:p>
      </dgm:t>
    </dgm:pt>
    <dgm:pt modelId="{2328D3B4-C2D9-4C88-A504-8207D37FF3E1}" type="sibTrans" cxnId="{1BCA4EE7-10D7-4F3D-9DD6-59F01275941F}">
      <dgm:prSet/>
      <dgm:spPr/>
      <dgm:t>
        <a:bodyPr/>
        <a:lstStyle/>
        <a:p>
          <a:endParaRPr lang="pt-BR"/>
        </a:p>
      </dgm:t>
    </dgm:pt>
    <dgm:pt modelId="{C450D033-A876-4747-8F33-BC37C4632732}" type="pres">
      <dgm:prSet presAssocID="{792C66D7-EAB2-434A-B12E-490179C35C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29FB168-0A1C-4E12-B9D3-27ADC3AD08B7}" type="pres">
      <dgm:prSet presAssocID="{E8D53DE9-8092-4DE7-9319-128FAE536BF5}" presName="Parent" presStyleLbl="node0" presStyleIdx="0" presStyleCnt="1" custScaleX="131781">
        <dgm:presLayoutVars>
          <dgm:chMax val="6"/>
          <dgm:chPref val="6"/>
        </dgm:presLayoutVars>
      </dgm:prSet>
      <dgm:spPr/>
      <dgm:t>
        <a:bodyPr/>
        <a:lstStyle/>
        <a:p>
          <a:endParaRPr lang="pt-BR"/>
        </a:p>
      </dgm:t>
    </dgm:pt>
    <dgm:pt modelId="{C08A2DE8-ADF2-462C-BD2A-EC1DB7C82DF3}" type="pres">
      <dgm:prSet presAssocID="{17DB8E4E-0F5C-4356-8CDE-E37CD13DCEAE}" presName="Accent1" presStyleCnt="0"/>
      <dgm:spPr/>
    </dgm:pt>
    <dgm:pt modelId="{BCCBAB42-EE35-432C-8D94-A8889BE41549}" type="pres">
      <dgm:prSet presAssocID="{17DB8E4E-0F5C-4356-8CDE-E37CD13DCEAE}" presName="Accent" presStyleLbl="bgShp" presStyleIdx="0" presStyleCnt="6"/>
      <dgm:spPr/>
    </dgm:pt>
    <dgm:pt modelId="{7C9CF07E-64B1-4E7E-9A2E-0408E489DE2E}" type="pres">
      <dgm:prSet presAssocID="{17DB8E4E-0F5C-4356-8CDE-E37CD13DCEAE}" presName="Child1" presStyleLbl="node1" presStyleIdx="0" presStyleCnt="6" custScaleX="160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57D79-912A-4A26-9A07-4537F86436B5}" type="pres">
      <dgm:prSet presAssocID="{D917BE81-3B8F-4EBC-98EA-99FD34C7105D}" presName="Accent2" presStyleCnt="0"/>
      <dgm:spPr/>
    </dgm:pt>
    <dgm:pt modelId="{375D1331-DE2F-4E1E-85C5-B2359F6D3C76}" type="pres">
      <dgm:prSet presAssocID="{D917BE81-3B8F-4EBC-98EA-99FD34C7105D}" presName="Accent" presStyleLbl="bgShp" presStyleIdx="1" presStyleCnt="6"/>
      <dgm:spPr/>
    </dgm:pt>
    <dgm:pt modelId="{5C219FA4-4BCD-4F78-9C00-AC66B8DFCD30}" type="pres">
      <dgm:prSet presAssocID="{D917BE81-3B8F-4EBC-98EA-99FD34C7105D}" presName="Child2" presStyleLbl="node1" presStyleIdx="1" presStyleCnt="6" custScaleX="166081" custLinFactNeighborX="58399" custLinFactNeighborY="-1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576C7C-3BCF-4858-89FC-339CDA1103D1}" type="pres">
      <dgm:prSet presAssocID="{9EBEA1CC-9AC1-4358-9556-E2D6E1C43524}" presName="Accent3" presStyleCnt="0"/>
      <dgm:spPr/>
    </dgm:pt>
    <dgm:pt modelId="{EE9E1A04-3D95-4F93-B55F-0E9D81697F4C}" type="pres">
      <dgm:prSet presAssocID="{9EBEA1CC-9AC1-4358-9556-E2D6E1C43524}" presName="Accent" presStyleLbl="bgShp" presStyleIdx="2" presStyleCnt="6"/>
      <dgm:spPr/>
    </dgm:pt>
    <dgm:pt modelId="{7586B95C-A3B2-450E-B49E-6861C2181547}" type="pres">
      <dgm:prSet presAssocID="{9EBEA1CC-9AC1-4358-9556-E2D6E1C43524}" presName="Child3" presStyleLbl="node1" presStyleIdx="2" presStyleCnt="6" custScaleX="160808" custLinFactNeighborX="51471" custLinFactNeighborY="-5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D1BA7-A5F8-44CC-8195-856741FABD2A}" type="pres">
      <dgm:prSet presAssocID="{2D375CB1-436A-49A6-85BE-5A03A2B96B70}" presName="Accent4" presStyleCnt="0"/>
      <dgm:spPr/>
    </dgm:pt>
    <dgm:pt modelId="{8248EC0A-F157-4B37-98B0-9F74BC5508C3}" type="pres">
      <dgm:prSet presAssocID="{2D375CB1-436A-49A6-85BE-5A03A2B96B70}" presName="Accent" presStyleLbl="bgShp" presStyleIdx="3" presStyleCnt="6"/>
      <dgm:spPr/>
    </dgm:pt>
    <dgm:pt modelId="{FCD32642-67DF-4F89-A272-6AC6364629CE}" type="pres">
      <dgm:prSet presAssocID="{2D375CB1-436A-49A6-85BE-5A03A2B96B70}" presName="Child4" presStyleLbl="node1" presStyleIdx="3" presStyleCnt="6" custScaleX="160808" custLinFactNeighborX="1148" custLinFactNeighborY="2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9169BC-2BB3-43A1-AD51-00A06490D8AA}" type="pres">
      <dgm:prSet presAssocID="{ED4F7C2C-B396-4EB9-9125-0B78358B443E}" presName="Accent5" presStyleCnt="0"/>
      <dgm:spPr/>
    </dgm:pt>
    <dgm:pt modelId="{7CBF3218-3B2A-475F-9A2B-8F15BBB23E84}" type="pres">
      <dgm:prSet presAssocID="{ED4F7C2C-B396-4EB9-9125-0B78358B443E}" presName="Accent" presStyleLbl="bgShp" presStyleIdx="4" presStyleCnt="6"/>
      <dgm:spPr/>
    </dgm:pt>
    <dgm:pt modelId="{ADF09656-DDE9-4FE1-BAE2-498F1B8B3CE9}" type="pres">
      <dgm:prSet presAssocID="{ED4F7C2C-B396-4EB9-9125-0B78358B443E}" presName="Child5" presStyleLbl="node1" presStyleIdx="4" presStyleCnt="6" custScaleX="160808" custLinFactNeighborX="-48749" custLinFactNeighborY="-5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72BA2-6505-4258-A74D-8DE607A70035}" type="pres">
      <dgm:prSet presAssocID="{0728D0E1-250D-4AB5-A073-5D634E4F1813}" presName="Accent6" presStyleCnt="0"/>
      <dgm:spPr/>
    </dgm:pt>
    <dgm:pt modelId="{D18FE54D-A295-4B80-96CD-7AD66D8B817A}" type="pres">
      <dgm:prSet presAssocID="{0728D0E1-250D-4AB5-A073-5D634E4F1813}" presName="Accent" presStyleLbl="bgShp" presStyleIdx="5" presStyleCnt="6"/>
      <dgm:spPr/>
    </dgm:pt>
    <dgm:pt modelId="{21A10F3B-C071-4C83-84F2-848F703E4EB5}" type="pres">
      <dgm:prSet presAssocID="{0728D0E1-250D-4AB5-A073-5D634E4F1813}" presName="Child6" presStyleLbl="node1" presStyleIdx="5" presStyleCnt="6" custScaleX="160808" custLinFactNeighborX="-48749" custLinFactNeighborY="-52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967C74-F1BE-4516-B046-D641D565345A}" srcId="{792C66D7-EAB2-434A-B12E-490179C35C38}" destId="{E8D53DE9-8092-4DE7-9319-128FAE536BF5}" srcOrd="0" destOrd="0" parTransId="{B876677C-3832-4529-BA7A-C696C3E97A90}" sibTransId="{FFAFA9D7-7799-403B-8FA0-305CE461FDD9}"/>
    <dgm:cxn modelId="{FD5D193B-4798-434A-B4E0-AAC6770CDA4B}" srcId="{E8D53DE9-8092-4DE7-9319-128FAE536BF5}" destId="{17DB8E4E-0F5C-4356-8CDE-E37CD13DCEAE}" srcOrd="0" destOrd="0" parTransId="{062C7A59-89BA-410D-AB93-607C03AEDD02}" sibTransId="{9CA6F216-6822-468A-B2C5-29F5BEB618B3}"/>
    <dgm:cxn modelId="{F3A2FFA4-1762-4211-9AF0-77625A797C9A}" type="presOf" srcId="{D917BE81-3B8F-4EBC-98EA-99FD34C7105D}" destId="{5C219FA4-4BCD-4F78-9C00-AC66B8DFCD30}" srcOrd="0" destOrd="0" presId="urn:microsoft.com/office/officeart/2011/layout/HexagonRadial"/>
    <dgm:cxn modelId="{02BD35BC-2AB5-4A63-8092-11AF93EDB355}" type="presOf" srcId="{17DB8E4E-0F5C-4356-8CDE-E37CD13DCEAE}" destId="{7C9CF07E-64B1-4E7E-9A2E-0408E489DE2E}" srcOrd="0" destOrd="0" presId="urn:microsoft.com/office/officeart/2011/layout/HexagonRadial"/>
    <dgm:cxn modelId="{929C37DF-EEF1-4727-8161-B0D148454E94}" type="presOf" srcId="{792C66D7-EAB2-434A-B12E-490179C35C38}" destId="{C450D033-A876-4747-8F33-BC37C4632732}" srcOrd="0" destOrd="0" presId="urn:microsoft.com/office/officeart/2011/layout/HexagonRadial"/>
    <dgm:cxn modelId="{CBAB3B1C-7735-42E9-8B92-945382EF7F14}" srcId="{E8D53DE9-8092-4DE7-9319-128FAE536BF5}" destId="{2D375CB1-436A-49A6-85BE-5A03A2B96B70}" srcOrd="3" destOrd="0" parTransId="{C51EEF1E-22F1-4F44-97EB-06A7B9C1DCAE}" sibTransId="{E27074A5-ABE6-4D83-B653-2F4E17C93447}"/>
    <dgm:cxn modelId="{874A8A6C-1C6F-4C3D-99E4-B223ABBDBCE4}" srcId="{E8D53DE9-8092-4DE7-9319-128FAE536BF5}" destId="{D917BE81-3B8F-4EBC-98EA-99FD34C7105D}" srcOrd="1" destOrd="0" parTransId="{3A0B6D67-E5EC-4E15-8307-C6D3514394E4}" sibTransId="{7DF368A3-E025-4334-8A23-547DA2434ACC}"/>
    <dgm:cxn modelId="{D32F16AA-C2F5-4786-80C9-37A0508F7D09}" type="presOf" srcId="{ED4F7C2C-B396-4EB9-9125-0B78358B443E}" destId="{ADF09656-DDE9-4FE1-BAE2-498F1B8B3CE9}" srcOrd="0" destOrd="0" presId="urn:microsoft.com/office/officeart/2011/layout/HexagonRadial"/>
    <dgm:cxn modelId="{452FA3AC-B5D7-4F36-8175-C79A6FB944DB}" type="presOf" srcId="{0728D0E1-250D-4AB5-A073-5D634E4F1813}" destId="{21A10F3B-C071-4C83-84F2-848F703E4EB5}" srcOrd="0" destOrd="0" presId="urn:microsoft.com/office/officeart/2011/layout/HexagonRadial"/>
    <dgm:cxn modelId="{91016B13-FB48-4082-B035-95CE99054961}" type="presOf" srcId="{2D375CB1-436A-49A6-85BE-5A03A2B96B70}" destId="{FCD32642-67DF-4F89-A272-6AC6364629CE}" srcOrd="0" destOrd="0" presId="urn:microsoft.com/office/officeart/2011/layout/HexagonRadial"/>
    <dgm:cxn modelId="{C1D97FD0-C0F3-413C-8170-629FA2050E25}" type="presOf" srcId="{E8D53DE9-8092-4DE7-9319-128FAE536BF5}" destId="{C29FB168-0A1C-4E12-B9D3-27ADC3AD08B7}" srcOrd="0" destOrd="0" presId="urn:microsoft.com/office/officeart/2011/layout/HexagonRadial"/>
    <dgm:cxn modelId="{B28ED031-A5C7-437B-ABBB-684032D7193F}" type="presOf" srcId="{9EBEA1CC-9AC1-4358-9556-E2D6E1C43524}" destId="{7586B95C-A3B2-450E-B49E-6861C2181547}" srcOrd="0" destOrd="0" presId="urn:microsoft.com/office/officeart/2011/layout/HexagonRadial"/>
    <dgm:cxn modelId="{072D5191-9BF4-4B17-82E5-5D941F58414C}" srcId="{E8D53DE9-8092-4DE7-9319-128FAE536BF5}" destId="{9EBEA1CC-9AC1-4358-9556-E2D6E1C43524}" srcOrd="2" destOrd="0" parTransId="{260A8777-3943-4EE8-9312-52FDAEC4D958}" sibTransId="{C1D3D5B6-A6E4-470D-9339-CFC86733AD0C}"/>
    <dgm:cxn modelId="{9E268B6A-BB49-4A48-B58C-D34405160603}" srcId="{E8D53DE9-8092-4DE7-9319-128FAE536BF5}" destId="{ED4F7C2C-B396-4EB9-9125-0B78358B443E}" srcOrd="4" destOrd="0" parTransId="{F18D8CBC-2E9B-4386-BB83-57D0058F693E}" sibTransId="{24ED566B-5F7B-446E-B08E-F1342F8BE07D}"/>
    <dgm:cxn modelId="{1BCA4EE7-10D7-4F3D-9DD6-59F01275941F}" srcId="{E8D53DE9-8092-4DE7-9319-128FAE536BF5}" destId="{0728D0E1-250D-4AB5-A073-5D634E4F1813}" srcOrd="5" destOrd="0" parTransId="{A6FF3CAE-DB8C-45DA-ACB5-3E501C91FC09}" sibTransId="{2328D3B4-C2D9-4C88-A504-8207D37FF3E1}"/>
    <dgm:cxn modelId="{A2FEE3DA-52B8-46FC-B774-7216EC6813A8}" type="presParOf" srcId="{C450D033-A876-4747-8F33-BC37C4632732}" destId="{C29FB168-0A1C-4E12-B9D3-27ADC3AD08B7}" srcOrd="0" destOrd="0" presId="urn:microsoft.com/office/officeart/2011/layout/HexagonRadial"/>
    <dgm:cxn modelId="{F4DB4DCA-84C9-4546-897C-78CF5F55B59A}" type="presParOf" srcId="{C450D033-A876-4747-8F33-BC37C4632732}" destId="{C08A2DE8-ADF2-462C-BD2A-EC1DB7C82DF3}" srcOrd="1" destOrd="0" presId="urn:microsoft.com/office/officeart/2011/layout/HexagonRadial"/>
    <dgm:cxn modelId="{9DC0D85B-D76A-4D0B-84A2-BE1BE2465E18}" type="presParOf" srcId="{C08A2DE8-ADF2-462C-BD2A-EC1DB7C82DF3}" destId="{BCCBAB42-EE35-432C-8D94-A8889BE41549}" srcOrd="0" destOrd="0" presId="urn:microsoft.com/office/officeart/2011/layout/HexagonRadial"/>
    <dgm:cxn modelId="{708DED5F-E966-40EC-8C4B-88BB2E2C8F47}" type="presParOf" srcId="{C450D033-A876-4747-8F33-BC37C4632732}" destId="{7C9CF07E-64B1-4E7E-9A2E-0408E489DE2E}" srcOrd="2" destOrd="0" presId="urn:microsoft.com/office/officeart/2011/layout/HexagonRadial"/>
    <dgm:cxn modelId="{E5A3E233-F624-4A0D-88C1-EFE252E48572}" type="presParOf" srcId="{C450D033-A876-4747-8F33-BC37C4632732}" destId="{E0357D79-912A-4A26-9A07-4537F86436B5}" srcOrd="3" destOrd="0" presId="urn:microsoft.com/office/officeart/2011/layout/HexagonRadial"/>
    <dgm:cxn modelId="{5B46B332-A329-4593-A0EE-E10B2E35D275}" type="presParOf" srcId="{E0357D79-912A-4A26-9A07-4537F86436B5}" destId="{375D1331-DE2F-4E1E-85C5-B2359F6D3C76}" srcOrd="0" destOrd="0" presId="urn:microsoft.com/office/officeart/2011/layout/HexagonRadial"/>
    <dgm:cxn modelId="{F4C385EC-139A-4F6E-8F72-82AF28444504}" type="presParOf" srcId="{C450D033-A876-4747-8F33-BC37C4632732}" destId="{5C219FA4-4BCD-4F78-9C00-AC66B8DFCD30}" srcOrd="4" destOrd="0" presId="urn:microsoft.com/office/officeart/2011/layout/HexagonRadial"/>
    <dgm:cxn modelId="{F29216AC-B16B-4768-AF3A-30790334B037}" type="presParOf" srcId="{C450D033-A876-4747-8F33-BC37C4632732}" destId="{9E576C7C-3BCF-4858-89FC-339CDA1103D1}" srcOrd="5" destOrd="0" presId="urn:microsoft.com/office/officeart/2011/layout/HexagonRadial"/>
    <dgm:cxn modelId="{D0E316EB-BC0F-419A-8B7E-B34E6A6F87DF}" type="presParOf" srcId="{9E576C7C-3BCF-4858-89FC-339CDA1103D1}" destId="{EE9E1A04-3D95-4F93-B55F-0E9D81697F4C}" srcOrd="0" destOrd="0" presId="urn:microsoft.com/office/officeart/2011/layout/HexagonRadial"/>
    <dgm:cxn modelId="{45BF80F3-9F82-42A1-B8FD-E6FA642F4FF0}" type="presParOf" srcId="{C450D033-A876-4747-8F33-BC37C4632732}" destId="{7586B95C-A3B2-450E-B49E-6861C2181547}" srcOrd="6" destOrd="0" presId="urn:microsoft.com/office/officeart/2011/layout/HexagonRadial"/>
    <dgm:cxn modelId="{486FA10E-7564-4EBE-8485-45BC7785B349}" type="presParOf" srcId="{C450D033-A876-4747-8F33-BC37C4632732}" destId="{E24D1BA7-A5F8-44CC-8195-856741FABD2A}" srcOrd="7" destOrd="0" presId="urn:microsoft.com/office/officeart/2011/layout/HexagonRadial"/>
    <dgm:cxn modelId="{E1D3B41C-6E6A-4EBF-B440-D02087846DDA}" type="presParOf" srcId="{E24D1BA7-A5F8-44CC-8195-856741FABD2A}" destId="{8248EC0A-F157-4B37-98B0-9F74BC5508C3}" srcOrd="0" destOrd="0" presId="urn:microsoft.com/office/officeart/2011/layout/HexagonRadial"/>
    <dgm:cxn modelId="{C4940BCA-844A-40C7-A1A6-FAFE79CB4B75}" type="presParOf" srcId="{C450D033-A876-4747-8F33-BC37C4632732}" destId="{FCD32642-67DF-4F89-A272-6AC6364629CE}" srcOrd="8" destOrd="0" presId="urn:microsoft.com/office/officeart/2011/layout/HexagonRadial"/>
    <dgm:cxn modelId="{DFDECC21-A5FE-461E-AC7D-BCC2F51834ED}" type="presParOf" srcId="{C450D033-A876-4747-8F33-BC37C4632732}" destId="{ED9169BC-2BB3-43A1-AD51-00A06490D8AA}" srcOrd="9" destOrd="0" presId="urn:microsoft.com/office/officeart/2011/layout/HexagonRadial"/>
    <dgm:cxn modelId="{DB7958EE-B788-4BE1-8FFE-B1AD970A2C6A}" type="presParOf" srcId="{ED9169BC-2BB3-43A1-AD51-00A06490D8AA}" destId="{7CBF3218-3B2A-475F-9A2B-8F15BBB23E84}" srcOrd="0" destOrd="0" presId="urn:microsoft.com/office/officeart/2011/layout/HexagonRadial"/>
    <dgm:cxn modelId="{F476EA18-24FF-49FF-A641-7DA46C7018BF}" type="presParOf" srcId="{C450D033-A876-4747-8F33-BC37C4632732}" destId="{ADF09656-DDE9-4FE1-BAE2-498F1B8B3CE9}" srcOrd="10" destOrd="0" presId="urn:microsoft.com/office/officeart/2011/layout/HexagonRadial"/>
    <dgm:cxn modelId="{E12F8AC2-FA60-45CC-8879-98EBA83E2724}" type="presParOf" srcId="{C450D033-A876-4747-8F33-BC37C4632732}" destId="{A5B72BA2-6505-4258-A74D-8DE607A70035}" srcOrd="11" destOrd="0" presId="urn:microsoft.com/office/officeart/2011/layout/HexagonRadial"/>
    <dgm:cxn modelId="{A902CB3B-7754-4CE6-8C66-FB9F0D519608}" type="presParOf" srcId="{A5B72BA2-6505-4258-A74D-8DE607A70035}" destId="{D18FE54D-A295-4B80-96CD-7AD66D8B817A}" srcOrd="0" destOrd="0" presId="urn:microsoft.com/office/officeart/2011/layout/HexagonRadial"/>
    <dgm:cxn modelId="{1C1877CE-66F9-41C5-B949-F0F815D04222}" type="presParOf" srcId="{C450D033-A876-4747-8F33-BC37C4632732}" destId="{21A10F3B-C071-4C83-84F2-848F703E4E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B12685-CCEB-4B90-AFBF-97B81AEB03B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8C8F7E88-8A6B-4541-BFBF-CA830A384D0D}">
      <dgm:prSet phldrT="[Texto]"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OBTV</a:t>
          </a:r>
        </a:p>
      </dgm:t>
    </dgm:pt>
    <dgm:pt modelId="{31C52F69-EA6D-4D82-81B3-13C6AB595A21}" type="parTrans" cxnId="{4543BA74-D622-4AB6-A438-1531D0E7BE3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09A0CD7E-30CB-4600-B694-9B4B2694AD73}" type="sibTrans" cxnId="{4543BA74-D622-4AB6-A438-1531D0E7BE3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08946397-BF9C-4973-8C31-05CF92F8738E}">
      <dgm:prSet phldrT="[Texto]"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Paralisou Execução 180 Dias</a:t>
          </a:r>
        </a:p>
      </dgm:t>
    </dgm:pt>
    <dgm:pt modelId="{6D0C1FCF-032F-4706-A460-5A62341F7B55}" type="parTrans" cxnId="{1E873982-7842-44B5-9DC0-AB31DE45C47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87B8A1E-4CB7-4BDF-91DC-5FE3F31DC16E}" type="sibTrans" cxnId="{1E873982-7842-44B5-9DC0-AB31DE45C47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2D073A96-284C-40F3-B7E7-703724537A22}">
      <dgm:prSet phldrT="[Texto]"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Bloqueio Conta Instrumento</a:t>
          </a:r>
        </a:p>
      </dgm:t>
    </dgm:pt>
    <dgm:pt modelId="{CE0F4426-EDFF-4A58-9871-3E64A17D0019}" type="parTrans" cxnId="{470E06A5-2544-4A64-8B26-B082F36224E1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7A92753-D5A5-45A0-BBA3-F544BE5C890E}" type="sibTrans" cxnId="{470E06A5-2544-4A64-8B26-B082F36224E1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4B2E3AC-84F7-4BAD-BD38-E19DE5B6A058}" type="pres">
      <dgm:prSet presAssocID="{6DB12685-CCEB-4B90-AFBF-97B81AEB03B1}" presName="Name0" presStyleCnt="0">
        <dgm:presLayoutVars>
          <dgm:dir/>
          <dgm:resizeHandles val="exact"/>
        </dgm:presLayoutVars>
      </dgm:prSet>
      <dgm:spPr/>
    </dgm:pt>
    <dgm:pt modelId="{09F6D5A9-54F6-46D5-9E74-B9DB20C0C159}" type="pres">
      <dgm:prSet presAssocID="{8C8F7E88-8A6B-4541-BFBF-CA830A384D0D}" presName="parTxOnly" presStyleLbl="node1" presStyleIdx="0" presStyleCnt="3" custScaleX="62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D2F3FF-27A3-49A8-8EDD-48D321CA9D2A}" type="pres">
      <dgm:prSet presAssocID="{09A0CD7E-30CB-4600-B694-9B4B2694AD73}" presName="parSpace" presStyleCnt="0"/>
      <dgm:spPr/>
    </dgm:pt>
    <dgm:pt modelId="{20C9FA9A-4B0B-4582-A6C2-170E714E4598}" type="pres">
      <dgm:prSet presAssocID="{08946397-BF9C-4973-8C31-05CF92F8738E}" presName="parTxOnly" presStyleLbl="node1" presStyleIdx="1" presStyleCnt="3" custLinFactNeighborX="7616" custLinFactNeighborY="31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4735A-4D0A-45C3-9A98-8DD60940A8A7}" type="pres">
      <dgm:prSet presAssocID="{B87B8A1E-4CB7-4BDF-91DC-5FE3F31DC16E}" presName="parSpace" presStyleCnt="0"/>
      <dgm:spPr/>
    </dgm:pt>
    <dgm:pt modelId="{D172AA65-444F-48A3-A1A6-315B34B15985}" type="pres">
      <dgm:prSet presAssocID="{2D073A96-284C-40F3-B7E7-703724537A2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873982-7842-44B5-9DC0-AB31DE45C47F}" srcId="{6DB12685-CCEB-4B90-AFBF-97B81AEB03B1}" destId="{08946397-BF9C-4973-8C31-05CF92F8738E}" srcOrd="1" destOrd="0" parTransId="{6D0C1FCF-032F-4706-A460-5A62341F7B55}" sibTransId="{B87B8A1E-4CB7-4BDF-91DC-5FE3F31DC16E}"/>
    <dgm:cxn modelId="{17AAA89B-1861-4AFE-8F9C-998E5814FF9C}" type="presOf" srcId="{2D073A96-284C-40F3-B7E7-703724537A22}" destId="{D172AA65-444F-48A3-A1A6-315B34B15985}" srcOrd="0" destOrd="0" presId="urn:microsoft.com/office/officeart/2005/8/layout/hChevron3"/>
    <dgm:cxn modelId="{D7EE065F-CC60-4800-B025-80FA5419AF62}" type="presOf" srcId="{8C8F7E88-8A6B-4541-BFBF-CA830A384D0D}" destId="{09F6D5A9-54F6-46D5-9E74-B9DB20C0C159}" srcOrd="0" destOrd="0" presId="urn:microsoft.com/office/officeart/2005/8/layout/hChevron3"/>
    <dgm:cxn modelId="{4543BA74-D622-4AB6-A438-1531D0E7BE30}" srcId="{6DB12685-CCEB-4B90-AFBF-97B81AEB03B1}" destId="{8C8F7E88-8A6B-4541-BFBF-CA830A384D0D}" srcOrd="0" destOrd="0" parTransId="{31C52F69-EA6D-4D82-81B3-13C6AB595A21}" sibTransId="{09A0CD7E-30CB-4600-B694-9B4B2694AD73}"/>
    <dgm:cxn modelId="{C7D4BEC0-24DA-4ABE-930B-CC91EF326B6B}" type="presOf" srcId="{08946397-BF9C-4973-8C31-05CF92F8738E}" destId="{20C9FA9A-4B0B-4582-A6C2-170E714E4598}" srcOrd="0" destOrd="0" presId="urn:microsoft.com/office/officeart/2005/8/layout/hChevron3"/>
    <dgm:cxn modelId="{52A0C4ED-2F58-481B-922A-1BE0AB08121D}" type="presOf" srcId="{6DB12685-CCEB-4B90-AFBF-97B81AEB03B1}" destId="{74B2E3AC-84F7-4BAD-BD38-E19DE5B6A058}" srcOrd="0" destOrd="0" presId="urn:microsoft.com/office/officeart/2005/8/layout/hChevron3"/>
    <dgm:cxn modelId="{470E06A5-2544-4A64-8B26-B082F36224E1}" srcId="{6DB12685-CCEB-4B90-AFBF-97B81AEB03B1}" destId="{2D073A96-284C-40F3-B7E7-703724537A22}" srcOrd="2" destOrd="0" parTransId="{CE0F4426-EDFF-4A58-9871-3E64A17D0019}" sibTransId="{67A92753-D5A5-45A0-BBA3-F544BE5C890E}"/>
    <dgm:cxn modelId="{F929B677-AB65-4191-8464-06A8B1D49736}" type="presParOf" srcId="{74B2E3AC-84F7-4BAD-BD38-E19DE5B6A058}" destId="{09F6D5A9-54F6-46D5-9E74-B9DB20C0C159}" srcOrd="0" destOrd="0" presId="urn:microsoft.com/office/officeart/2005/8/layout/hChevron3"/>
    <dgm:cxn modelId="{C62DF63E-FA97-437A-8777-DBC2D12FC54A}" type="presParOf" srcId="{74B2E3AC-84F7-4BAD-BD38-E19DE5B6A058}" destId="{71D2F3FF-27A3-49A8-8EDD-48D321CA9D2A}" srcOrd="1" destOrd="0" presId="urn:microsoft.com/office/officeart/2005/8/layout/hChevron3"/>
    <dgm:cxn modelId="{BDB89C37-F576-40B1-BA6B-692E7A4C5858}" type="presParOf" srcId="{74B2E3AC-84F7-4BAD-BD38-E19DE5B6A058}" destId="{20C9FA9A-4B0B-4582-A6C2-170E714E4598}" srcOrd="2" destOrd="0" presId="urn:microsoft.com/office/officeart/2005/8/layout/hChevron3"/>
    <dgm:cxn modelId="{CD3A24FD-D5ED-4AE7-9A5F-76B8A935CF1D}" type="presParOf" srcId="{74B2E3AC-84F7-4BAD-BD38-E19DE5B6A058}" destId="{56D4735A-4D0A-45C3-9A98-8DD60940A8A7}" srcOrd="3" destOrd="0" presId="urn:microsoft.com/office/officeart/2005/8/layout/hChevron3"/>
    <dgm:cxn modelId="{0B0A5750-C52E-4279-B449-26E5961316FF}" type="presParOf" srcId="{74B2E3AC-84F7-4BAD-BD38-E19DE5B6A058}" destId="{D172AA65-444F-48A3-A1A6-315B34B1598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45C4D-2C40-482F-837B-214420A6F3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FB0101-62DE-41CA-AFD1-E8B4361D60A7}">
      <dgm:prSet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Rescinde</a:t>
          </a:r>
        </a:p>
      </dgm:t>
    </dgm:pt>
    <dgm:pt modelId="{0618ACB9-29BD-4D73-BC58-0071C8807000}" type="parTrans" cxnId="{E64C1AE6-3A99-442C-B563-0AD0FDE7DB69}">
      <dgm:prSet/>
      <dgm:spPr/>
      <dgm:t>
        <a:bodyPr/>
        <a:lstStyle/>
        <a:p>
          <a:endParaRPr lang="pt-BR"/>
        </a:p>
      </dgm:t>
    </dgm:pt>
    <dgm:pt modelId="{7CFD3F2E-9CE7-4973-9D29-813EC82C4071}" type="sibTrans" cxnId="{E64C1AE6-3A99-442C-B563-0AD0FDE7DB69}">
      <dgm:prSet/>
      <dgm:spPr/>
      <dgm:t>
        <a:bodyPr/>
        <a:lstStyle/>
        <a:p>
          <a:endParaRPr lang="pt-BR"/>
        </a:p>
      </dgm:t>
    </dgm:pt>
    <dgm:pt modelId="{571FC75B-C67E-4B20-ADA0-753D24868D7B}" type="pres">
      <dgm:prSet presAssocID="{84F45C4D-2C40-482F-837B-214420A6F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BFA2D5-B0FC-456C-B5E1-285EFF6D42C4}" type="pres">
      <dgm:prSet presAssocID="{6FFB0101-62DE-41CA-AFD1-E8B4361D60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FD22C7-655D-465C-A6BA-7B3FFE14ECDE}" type="presOf" srcId="{6FFB0101-62DE-41CA-AFD1-E8B4361D60A7}" destId="{40BFA2D5-B0FC-456C-B5E1-285EFF6D42C4}" srcOrd="0" destOrd="0" presId="urn:microsoft.com/office/officeart/2005/8/layout/vList2"/>
    <dgm:cxn modelId="{495A0379-AF69-40EC-BE06-6E076AC16007}" type="presOf" srcId="{84F45C4D-2C40-482F-837B-214420A6F3EE}" destId="{571FC75B-C67E-4B20-ADA0-753D24868D7B}" srcOrd="0" destOrd="0" presId="urn:microsoft.com/office/officeart/2005/8/layout/vList2"/>
    <dgm:cxn modelId="{E64C1AE6-3A99-442C-B563-0AD0FDE7DB69}" srcId="{84F45C4D-2C40-482F-837B-214420A6F3EE}" destId="{6FFB0101-62DE-41CA-AFD1-E8B4361D60A7}" srcOrd="0" destOrd="0" parTransId="{0618ACB9-29BD-4D73-BC58-0071C8807000}" sibTransId="{7CFD3F2E-9CE7-4973-9D29-813EC82C4071}"/>
    <dgm:cxn modelId="{B5A96186-D63F-4B5C-B915-8063B435A3AC}" type="presParOf" srcId="{571FC75B-C67E-4B20-ADA0-753D24868D7B}" destId="{40BFA2D5-B0FC-456C-B5E1-285EFF6D4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B12685-CCEB-4B90-AFBF-97B81AEB03B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8C8F7E88-8A6B-4541-BFBF-CA830A384D0D}">
      <dgm:prSet phldrT="[Texto]"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Liberação 1ª Parcela</a:t>
          </a:r>
        </a:p>
      </dgm:t>
    </dgm:pt>
    <dgm:pt modelId="{31C52F69-EA6D-4D82-81B3-13C6AB595A21}" type="parTrans" cxnId="{4543BA74-D622-4AB6-A438-1531D0E7BE30}">
      <dgm:prSet/>
      <dgm:spPr/>
      <dgm:t>
        <a:bodyPr/>
        <a:lstStyle/>
        <a:p>
          <a:endParaRPr lang="pt-BR"/>
        </a:p>
      </dgm:t>
    </dgm:pt>
    <dgm:pt modelId="{09A0CD7E-30CB-4600-B694-9B4B2694AD73}" type="sibTrans" cxnId="{4543BA74-D622-4AB6-A438-1531D0E7BE30}">
      <dgm:prSet/>
      <dgm:spPr/>
      <dgm:t>
        <a:bodyPr/>
        <a:lstStyle/>
        <a:p>
          <a:endParaRPr lang="pt-BR"/>
        </a:p>
      </dgm:t>
    </dgm:pt>
    <dgm:pt modelId="{08946397-BF9C-4973-8C31-05CF92F8738E}">
      <dgm:prSet phldrT="[Texto]"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Não Executou em 180 dias</a:t>
          </a:r>
        </a:p>
      </dgm:t>
    </dgm:pt>
    <dgm:pt modelId="{6D0C1FCF-032F-4706-A460-5A62341F7B55}" type="parTrans" cxnId="{1E873982-7842-44B5-9DC0-AB31DE45C47F}">
      <dgm:prSet/>
      <dgm:spPr/>
      <dgm:t>
        <a:bodyPr/>
        <a:lstStyle/>
        <a:p>
          <a:endParaRPr lang="pt-BR"/>
        </a:p>
      </dgm:t>
    </dgm:pt>
    <dgm:pt modelId="{B87B8A1E-4CB7-4BDF-91DC-5FE3F31DC16E}" type="sibTrans" cxnId="{1E873982-7842-44B5-9DC0-AB31DE45C47F}">
      <dgm:prSet/>
      <dgm:spPr/>
      <dgm:t>
        <a:bodyPr/>
        <a:lstStyle/>
        <a:p>
          <a:endParaRPr lang="pt-BR"/>
        </a:p>
      </dgm:t>
    </dgm:pt>
    <dgm:pt modelId="{74B2E3AC-84F7-4BAD-BD38-E19DE5B6A058}" type="pres">
      <dgm:prSet presAssocID="{6DB12685-CCEB-4B90-AFBF-97B81AEB03B1}" presName="Name0" presStyleCnt="0">
        <dgm:presLayoutVars>
          <dgm:dir/>
          <dgm:resizeHandles val="exact"/>
        </dgm:presLayoutVars>
      </dgm:prSet>
      <dgm:spPr/>
    </dgm:pt>
    <dgm:pt modelId="{09F6D5A9-54F6-46D5-9E74-B9DB20C0C159}" type="pres">
      <dgm:prSet presAssocID="{8C8F7E88-8A6B-4541-BFBF-CA830A384D0D}" presName="parTxOnly" presStyleLbl="node1" presStyleIdx="0" presStyleCnt="2" custScaleX="62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D2F3FF-27A3-49A8-8EDD-48D321CA9D2A}" type="pres">
      <dgm:prSet presAssocID="{09A0CD7E-30CB-4600-B694-9B4B2694AD73}" presName="parSpace" presStyleCnt="0"/>
      <dgm:spPr/>
    </dgm:pt>
    <dgm:pt modelId="{20C9FA9A-4B0B-4582-A6C2-170E714E4598}" type="pres">
      <dgm:prSet presAssocID="{08946397-BF9C-4973-8C31-05CF92F8738E}" presName="parTxOnly" presStyleLbl="node1" presStyleIdx="1" presStyleCnt="2" custScaleX="622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873982-7842-44B5-9DC0-AB31DE45C47F}" srcId="{6DB12685-CCEB-4B90-AFBF-97B81AEB03B1}" destId="{08946397-BF9C-4973-8C31-05CF92F8738E}" srcOrd="1" destOrd="0" parTransId="{6D0C1FCF-032F-4706-A460-5A62341F7B55}" sibTransId="{B87B8A1E-4CB7-4BDF-91DC-5FE3F31DC16E}"/>
    <dgm:cxn modelId="{097BB0B3-5E3C-4ECC-B2D5-13285A950B65}" type="presOf" srcId="{08946397-BF9C-4973-8C31-05CF92F8738E}" destId="{20C9FA9A-4B0B-4582-A6C2-170E714E4598}" srcOrd="0" destOrd="0" presId="urn:microsoft.com/office/officeart/2005/8/layout/hChevron3"/>
    <dgm:cxn modelId="{4543BA74-D622-4AB6-A438-1531D0E7BE30}" srcId="{6DB12685-CCEB-4B90-AFBF-97B81AEB03B1}" destId="{8C8F7E88-8A6B-4541-BFBF-CA830A384D0D}" srcOrd="0" destOrd="0" parTransId="{31C52F69-EA6D-4D82-81B3-13C6AB595A21}" sibTransId="{09A0CD7E-30CB-4600-B694-9B4B2694AD73}"/>
    <dgm:cxn modelId="{491A71A4-1FB9-437E-95B5-29CE79BE47AF}" type="presOf" srcId="{6DB12685-CCEB-4B90-AFBF-97B81AEB03B1}" destId="{74B2E3AC-84F7-4BAD-BD38-E19DE5B6A058}" srcOrd="0" destOrd="0" presId="urn:microsoft.com/office/officeart/2005/8/layout/hChevron3"/>
    <dgm:cxn modelId="{460A31EE-DF33-4B38-8650-9CBABB5B2016}" type="presOf" srcId="{8C8F7E88-8A6B-4541-BFBF-CA830A384D0D}" destId="{09F6D5A9-54F6-46D5-9E74-B9DB20C0C159}" srcOrd="0" destOrd="0" presId="urn:microsoft.com/office/officeart/2005/8/layout/hChevron3"/>
    <dgm:cxn modelId="{CBD3E7EB-FDC0-47A8-9924-037EE1755497}" type="presParOf" srcId="{74B2E3AC-84F7-4BAD-BD38-E19DE5B6A058}" destId="{09F6D5A9-54F6-46D5-9E74-B9DB20C0C159}" srcOrd="0" destOrd="0" presId="urn:microsoft.com/office/officeart/2005/8/layout/hChevron3"/>
    <dgm:cxn modelId="{47C423E9-6B4A-4D97-83E4-78197C1036DB}" type="presParOf" srcId="{74B2E3AC-84F7-4BAD-BD38-E19DE5B6A058}" destId="{71D2F3FF-27A3-49A8-8EDD-48D321CA9D2A}" srcOrd="1" destOrd="0" presId="urn:microsoft.com/office/officeart/2005/8/layout/hChevron3"/>
    <dgm:cxn modelId="{6BA22F88-F177-4FD2-9C33-0A19C769CDF7}" type="presParOf" srcId="{74B2E3AC-84F7-4BAD-BD38-E19DE5B6A058}" destId="{20C9FA9A-4B0B-4582-A6C2-170E714E459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054DEC-DA5E-4EAF-A9DE-20D110086F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33F868-0004-43BC-8747-7794D5E5916C}">
      <dgm:prSet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Rescinde</a:t>
          </a:r>
        </a:p>
      </dgm:t>
    </dgm:pt>
    <dgm:pt modelId="{BF3F65A1-E3FD-49DA-90F4-A1B58098A63C}" type="parTrans" cxnId="{F9291967-2DA1-40DA-A428-4093DD388D44}">
      <dgm:prSet/>
      <dgm:spPr/>
      <dgm:t>
        <a:bodyPr/>
        <a:lstStyle/>
        <a:p>
          <a:endParaRPr lang="pt-BR"/>
        </a:p>
      </dgm:t>
    </dgm:pt>
    <dgm:pt modelId="{EF093B51-17B6-4465-9238-F75DA9A320BD}" type="sibTrans" cxnId="{F9291967-2DA1-40DA-A428-4093DD388D44}">
      <dgm:prSet/>
      <dgm:spPr/>
      <dgm:t>
        <a:bodyPr/>
        <a:lstStyle/>
        <a:p>
          <a:endParaRPr lang="pt-BR"/>
        </a:p>
      </dgm:t>
    </dgm:pt>
    <dgm:pt modelId="{8D7BB2E2-0458-4C1E-A52A-ADE688EAB231}" type="pres">
      <dgm:prSet presAssocID="{3F054DEC-DA5E-4EAF-A9DE-20D110086F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A6FD9D-ADBB-4C0B-A11E-FF0F87DC09B0}" type="pres">
      <dgm:prSet presAssocID="{C233F868-0004-43BC-8747-7794D5E591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5EC990-4508-45E7-B9D1-4596E8F49EA9}" type="presOf" srcId="{3F054DEC-DA5E-4EAF-A9DE-20D110086F3B}" destId="{8D7BB2E2-0458-4C1E-A52A-ADE688EAB231}" srcOrd="0" destOrd="0" presId="urn:microsoft.com/office/officeart/2005/8/layout/vList2"/>
    <dgm:cxn modelId="{F9291967-2DA1-40DA-A428-4093DD388D44}" srcId="{3F054DEC-DA5E-4EAF-A9DE-20D110086F3B}" destId="{C233F868-0004-43BC-8747-7794D5E5916C}" srcOrd="0" destOrd="0" parTransId="{BF3F65A1-E3FD-49DA-90F4-A1B58098A63C}" sibTransId="{EF093B51-17B6-4465-9238-F75DA9A320BD}"/>
    <dgm:cxn modelId="{3DEA62C4-45ED-423D-B50A-E708CE38C515}" type="presOf" srcId="{C233F868-0004-43BC-8747-7794D5E5916C}" destId="{D2A6FD9D-ADBB-4C0B-A11E-FF0F87DC09B0}" srcOrd="0" destOrd="0" presId="urn:microsoft.com/office/officeart/2005/8/layout/vList2"/>
    <dgm:cxn modelId="{BEB77F84-BD58-41F6-8F00-94954BCD0ADB}" type="presParOf" srcId="{8D7BB2E2-0458-4C1E-A52A-ADE688EAB231}" destId="{D2A6FD9D-ADBB-4C0B-A11E-FF0F87DC09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9A301A-166F-432D-9B9C-D3BCBD7C4A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F124E7-342C-4456-AC48-C62754399587}">
      <dgm:prSet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rPr>
            <a:t>Impede repasses a novos instrumentos do convenente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Cambria" panose="02040503050406030204" pitchFamily="18" charset="0"/>
          </a:endParaRPr>
        </a:p>
      </dgm:t>
    </dgm:pt>
    <dgm:pt modelId="{6F2A904E-FA23-4E6B-94FC-02C1414DBA43}" type="parTrans" cxnId="{2B641C4B-D5E8-4B0C-9F77-EACC641B80D3}">
      <dgm:prSet/>
      <dgm:spPr/>
      <dgm:t>
        <a:bodyPr/>
        <a:lstStyle/>
        <a:p>
          <a:endParaRPr lang="pt-BR"/>
        </a:p>
      </dgm:t>
    </dgm:pt>
    <dgm:pt modelId="{29A1B538-DE80-444A-A766-C5344459686B}" type="sibTrans" cxnId="{2B641C4B-D5E8-4B0C-9F77-EACC641B80D3}">
      <dgm:prSet/>
      <dgm:spPr/>
      <dgm:t>
        <a:bodyPr/>
        <a:lstStyle/>
        <a:p>
          <a:endParaRPr lang="pt-BR"/>
        </a:p>
      </dgm:t>
    </dgm:pt>
    <dgm:pt modelId="{EAF30FC2-FC7E-4CEF-B258-D61E1073FDBC}" type="pres">
      <dgm:prSet presAssocID="{FC9A301A-166F-432D-9B9C-D3BCBD7C4A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A48992-712B-44DA-9A21-257326C09544}" type="pres">
      <dgm:prSet presAssocID="{1CF124E7-342C-4456-AC48-C62754399587}" presName="node" presStyleLbl="node1" presStyleIdx="0" presStyleCnt="1" custLinFactNeighborX="-16232" custLinFactNeighborY="-21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A8C268-EF8D-4BA4-9984-BD5998CF6EB8}" type="presOf" srcId="{1CF124E7-342C-4456-AC48-C62754399587}" destId="{84A48992-712B-44DA-9A21-257326C09544}" srcOrd="0" destOrd="0" presId="urn:microsoft.com/office/officeart/2005/8/layout/process1"/>
    <dgm:cxn modelId="{2B641C4B-D5E8-4B0C-9F77-EACC641B80D3}" srcId="{FC9A301A-166F-432D-9B9C-D3BCBD7C4A0C}" destId="{1CF124E7-342C-4456-AC48-C62754399587}" srcOrd="0" destOrd="0" parTransId="{6F2A904E-FA23-4E6B-94FC-02C1414DBA43}" sibTransId="{29A1B538-DE80-444A-A766-C5344459686B}"/>
    <dgm:cxn modelId="{B6257FE5-4562-47D2-9482-FEE770EE0352}" type="presOf" srcId="{FC9A301A-166F-432D-9B9C-D3BCBD7C4A0C}" destId="{EAF30FC2-FC7E-4CEF-B258-D61E1073FDBC}" srcOrd="0" destOrd="0" presId="urn:microsoft.com/office/officeart/2005/8/layout/process1"/>
    <dgm:cxn modelId="{AAAC508F-FDA1-4CCB-918B-2DA4C3248970}" type="presParOf" srcId="{EAF30FC2-FC7E-4CEF-B258-D61E1073FDBC}" destId="{84A48992-712B-44DA-9A21-257326C0954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F4EB-43F7-416C-8F26-645C97FED9A7}">
      <dsp:nvSpPr>
        <dsp:cNvPr id="0" name=""/>
        <dsp:cNvSpPr/>
      </dsp:nvSpPr>
      <dsp:spPr>
        <a:xfrm>
          <a:off x="2436598" y="2294"/>
          <a:ext cx="2860414" cy="14302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Repasse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2478487" y="44183"/>
        <a:ext cx="2776636" cy="1346429"/>
      </dsp:txXfrm>
    </dsp:sp>
    <dsp:sp modelId="{73414BC7-A39C-4D97-9A2F-D9E943E570BF}">
      <dsp:nvSpPr>
        <dsp:cNvPr id="0" name=""/>
        <dsp:cNvSpPr/>
      </dsp:nvSpPr>
      <dsp:spPr>
        <a:xfrm>
          <a:off x="2722640" y="1432501"/>
          <a:ext cx="286041" cy="107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655"/>
              </a:lnTo>
              <a:lnTo>
                <a:pt x="286041" y="1072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3082B-F2BD-4CD2-91C6-D0E55AFCC35E}">
      <dsp:nvSpPr>
        <dsp:cNvPr id="0" name=""/>
        <dsp:cNvSpPr/>
      </dsp:nvSpPr>
      <dsp:spPr>
        <a:xfrm>
          <a:off x="3008681" y="1790053"/>
          <a:ext cx="2288331" cy="1430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Ordem de Pagamento/ Ordem Bancária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3050570" y="1831942"/>
        <a:ext cx="2204553" cy="1346429"/>
      </dsp:txXfrm>
    </dsp:sp>
    <dsp:sp modelId="{54FA5995-AC68-4E1C-AB05-4E99BEB3A041}">
      <dsp:nvSpPr>
        <dsp:cNvPr id="0" name=""/>
        <dsp:cNvSpPr/>
      </dsp:nvSpPr>
      <dsp:spPr>
        <a:xfrm>
          <a:off x="6012117" y="2294"/>
          <a:ext cx="2860414" cy="14302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Contrapartida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6054006" y="44183"/>
        <a:ext cx="2776636" cy="1346429"/>
      </dsp:txXfrm>
    </dsp:sp>
    <dsp:sp modelId="{1121D629-0D33-4E38-97E5-88F623B7D512}">
      <dsp:nvSpPr>
        <dsp:cNvPr id="0" name=""/>
        <dsp:cNvSpPr/>
      </dsp:nvSpPr>
      <dsp:spPr>
        <a:xfrm>
          <a:off x="6298158" y="1432501"/>
          <a:ext cx="286041" cy="107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655"/>
              </a:lnTo>
              <a:lnTo>
                <a:pt x="286041" y="1072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1279A7-A638-4AAE-AF1E-1054CC9B800E}">
      <dsp:nvSpPr>
        <dsp:cNvPr id="0" name=""/>
        <dsp:cNvSpPr/>
      </dsp:nvSpPr>
      <dsp:spPr>
        <a:xfrm>
          <a:off x="6584200" y="1790053"/>
          <a:ext cx="2288331" cy="1430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Financeira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6626089" y="1831942"/>
        <a:ext cx="2204553" cy="1346429"/>
      </dsp:txXfrm>
    </dsp:sp>
    <dsp:sp modelId="{AFA4E5A5-8540-4D4D-96BE-71EAC9834E8E}">
      <dsp:nvSpPr>
        <dsp:cNvPr id="0" name=""/>
        <dsp:cNvSpPr/>
      </dsp:nvSpPr>
      <dsp:spPr>
        <a:xfrm>
          <a:off x="6298158" y="1432501"/>
          <a:ext cx="286041" cy="286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414"/>
              </a:lnTo>
              <a:lnTo>
                <a:pt x="286041" y="28604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E91422-066E-40AF-9633-5C9FE8CF2692}">
      <dsp:nvSpPr>
        <dsp:cNvPr id="0" name=""/>
        <dsp:cNvSpPr/>
      </dsp:nvSpPr>
      <dsp:spPr>
        <a:xfrm>
          <a:off x="6584200" y="3577813"/>
          <a:ext cx="2288331" cy="1430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Mensurada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6626089" y="3619702"/>
        <a:ext cx="2204553" cy="1346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ECCA-186C-43EF-8538-DB1F75BEDA63}">
      <dsp:nvSpPr>
        <dsp:cNvPr id="0" name=""/>
        <dsp:cNvSpPr/>
      </dsp:nvSpPr>
      <dsp:spPr>
        <a:xfrm>
          <a:off x="2670738" y="0"/>
          <a:ext cx="2406455" cy="527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Pública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2686200" y="15462"/>
        <a:ext cx="2375531" cy="496971"/>
      </dsp:txXfrm>
    </dsp:sp>
    <dsp:sp modelId="{02198195-6BCF-44AF-A515-66A89EC0DBD9}">
      <dsp:nvSpPr>
        <dsp:cNvPr id="0" name=""/>
        <dsp:cNvSpPr/>
      </dsp:nvSpPr>
      <dsp:spPr>
        <a:xfrm>
          <a:off x="2865663" y="527895"/>
          <a:ext cx="91440" cy="397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463"/>
              </a:lnTo>
              <a:lnTo>
                <a:pt x="123256" y="397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21EF40-3FDA-42A6-BDD4-95DDE2EFB556}">
      <dsp:nvSpPr>
        <dsp:cNvPr id="0" name=""/>
        <dsp:cNvSpPr/>
      </dsp:nvSpPr>
      <dsp:spPr>
        <a:xfrm>
          <a:off x="2988920" y="66141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Pregão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676873"/>
        <a:ext cx="2375529" cy="496971"/>
      </dsp:txXfrm>
    </dsp:sp>
    <dsp:sp modelId="{3ECBEF84-0185-40FC-B119-84207C0ABF59}">
      <dsp:nvSpPr>
        <dsp:cNvPr id="0" name=""/>
        <dsp:cNvSpPr/>
      </dsp:nvSpPr>
      <dsp:spPr>
        <a:xfrm>
          <a:off x="2865663" y="527895"/>
          <a:ext cx="91440" cy="1057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7333"/>
              </a:lnTo>
              <a:lnTo>
                <a:pt x="123256" y="1057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8DE4C5-590C-41A2-AB39-A9878C635C88}">
      <dsp:nvSpPr>
        <dsp:cNvPr id="0" name=""/>
        <dsp:cNvSpPr/>
      </dsp:nvSpPr>
      <dsp:spPr>
        <a:xfrm>
          <a:off x="2988920" y="132128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Dispensa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1336743"/>
        <a:ext cx="2375529" cy="496971"/>
      </dsp:txXfrm>
    </dsp:sp>
    <dsp:sp modelId="{18BB2D89-575F-487D-9A6B-0596FDF9B2AF}">
      <dsp:nvSpPr>
        <dsp:cNvPr id="0" name=""/>
        <dsp:cNvSpPr/>
      </dsp:nvSpPr>
      <dsp:spPr>
        <a:xfrm>
          <a:off x="2865663" y="527895"/>
          <a:ext cx="91440" cy="1717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7203"/>
              </a:lnTo>
              <a:lnTo>
                <a:pt x="123256" y="1717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C3487D-9EBE-4773-A939-DA8F9C95F9E8}">
      <dsp:nvSpPr>
        <dsp:cNvPr id="0" name=""/>
        <dsp:cNvSpPr/>
      </dsp:nvSpPr>
      <dsp:spPr>
        <a:xfrm>
          <a:off x="2988920" y="198115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Inexigibilidade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1996613"/>
        <a:ext cx="2375529" cy="496971"/>
      </dsp:txXfrm>
    </dsp:sp>
    <dsp:sp modelId="{59E05CE1-3AE1-42A2-89E8-6119DAB45FED}">
      <dsp:nvSpPr>
        <dsp:cNvPr id="0" name=""/>
        <dsp:cNvSpPr/>
      </dsp:nvSpPr>
      <dsp:spPr>
        <a:xfrm>
          <a:off x="2865663" y="527895"/>
          <a:ext cx="91440" cy="2377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7073"/>
              </a:lnTo>
              <a:lnTo>
                <a:pt x="123256" y="2377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93CA67-7752-4B61-8645-8B6D88E5BF10}">
      <dsp:nvSpPr>
        <dsp:cNvPr id="0" name=""/>
        <dsp:cNvSpPr/>
      </dsp:nvSpPr>
      <dsp:spPr>
        <a:xfrm>
          <a:off x="2988920" y="264102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Convite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2656483"/>
        <a:ext cx="2375529" cy="496971"/>
      </dsp:txXfrm>
    </dsp:sp>
    <dsp:sp modelId="{6AC02373-6596-4F4C-8BFB-664C6699895C}">
      <dsp:nvSpPr>
        <dsp:cNvPr id="0" name=""/>
        <dsp:cNvSpPr/>
      </dsp:nvSpPr>
      <dsp:spPr>
        <a:xfrm>
          <a:off x="2865663" y="527895"/>
          <a:ext cx="91440" cy="303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943"/>
              </a:lnTo>
              <a:lnTo>
                <a:pt x="123256" y="3036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346885-5353-4FB4-9D2B-12BDF9255206}">
      <dsp:nvSpPr>
        <dsp:cNvPr id="0" name=""/>
        <dsp:cNvSpPr/>
      </dsp:nvSpPr>
      <dsp:spPr>
        <a:xfrm>
          <a:off x="2988920" y="330089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Tomada de Preços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3316353"/>
        <a:ext cx="2375529" cy="496971"/>
      </dsp:txXfrm>
    </dsp:sp>
    <dsp:sp modelId="{38696B35-6EFC-4A39-986A-F144D0504C4B}">
      <dsp:nvSpPr>
        <dsp:cNvPr id="0" name=""/>
        <dsp:cNvSpPr/>
      </dsp:nvSpPr>
      <dsp:spPr>
        <a:xfrm>
          <a:off x="2865663" y="527895"/>
          <a:ext cx="91440" cy="369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6813"/>
              </a:lnTo>
              <a:lnTo>
                <a:pt x="123256" y="3696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757DE-90C8-4BF0-9EF3-78F00F2AF2AA}">
      <dsp:nvSpPr>
        <dsp:cNvPr id="0" name=""/>
        <dsp:cNvSpPr/>
      </dsp:nvSpPr>
      <dsp:spPr>
        <a:xfrm>
          <a:off x="2988920" y="396076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Concorrência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3976223"/>
        <a:ext cx="2375529" cy="496971"/>
      </dsp:txXfrm>
    </dsp:sp>
    <dsp:sp modelId="{149DD31D-890D-4B8C-AD9C-9096BAEDFE73}">
      <dsp:nvSpPr>
        <dsp:cNvPr id="0" name=""/>
        <dsp:cNvSpPr/>
      </dsp:nvSpPr>
      <dsp:spPr>
        <a:xfrm>
          <a:off x="2865663" y="527895"/>
          <a:ext cx="91440" cy="4356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6683"/>
              </a:lnTo>
              <a:lnTo>
                <a:pt x="123256" y="4356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DB6B7B-222D-4355-98F6-2675DED6DCB5}">
      <dsp:nvSpPr>
        <dsp:cNvPr id="0" name=""/>
        <dsp:cNvSpPr/>
      </dsp:nvSpPr>
      <dsp:spPr>
        <a:xfrm>
          <a:off x="2988920" y="4620631"/>
          <a:ext cx="2406453" cy="52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  <a:cs typeface="Times New Roman" panose="02020603050405020304" pitchFamily="18" charset="0"/>
            </a:rPr>
            <a:t>Regime Diferenciado de Contratação - RDC</a:t>
          </a:r>
          <a:endParaRPr lang="pt-BR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004382" y="4636093"/>
        <a:ext cx="2375529" cy="496971"/>
      </dsp:txXfrm>
    </dsp:sp>
    <dsp:sp modelId="{17D0F8F7-BD9F-4BAE-8E32-DFDD4B0CAE58}">
      <dsp:nvSpPr>
        <dsp:cNvPr id="0" name=""/>
        <dsp:cNvSpPr/>
      </dsp:nvSpPr>
      <dsp:spPr>
        <a:xfrm>
          <a:off x="6249090" y="0"/>
          <a:ext cx="2406455" cy="60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Privada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6266711" y="17621"/>
        <a:ext cx="2371213" cy="566374"/>
      </dsp:txXfrm>
    </dsp:sp>
    <dsp:sp modelId="{5340991A-0CA9-4514-B38A-7846A64C7F43}">
      <dsp:nvSpPr>
        <dsp:cNvPr id="0" name=""/>
        <dsp:cNvSpPr/>
      </dsp:nvSpPr>
      <dsp:spPr>
        <a:xfrm>
          <a:off x="6489736" y="601616"/>
          <a:ext cx="210462" cy="471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25"/>
              </a:lnTo>
              <a:lnTo>
                <a:pt x="210462" y="471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FD0215-6F82-402C-A6A9-483BDCD0C167}">
      <dsp:nvSpPr>
        <dsp:cNvPr id="0" name=""/>
        <dsp:cNvSpPr/>
      </dsp:nvSpPr>
      <dsp:spPr>
        <a:xfrm>
          <a:off x="6700199" y="772534"/>
          <a:ext cx="2406453" cy="60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Cotação Prévia de Preços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6717820" y="790155"/>
        <a:ext cx="2371211" cy="566374"/>
      </dsp:txXfrm>
    </dsp:sp>
    <dsp:sp modelId="{BC7D54DF-E6ED-49C5-927C-B7469B1F9642}">
      <dsp:nvSpPr>
        <dsp:cNvPr id="0" name=""/>
        <dsp:cNvSpPr/>
      </dsp:nvSpPr>
      <dsp:spPr>
        <a:xfrm>
          <a:off x="6489736" y="601616"/>
          <a:ext cx="210462" cy="12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460"/>
              </a:lnTo>
              <a:lnTo>
                <a:pt x="210462" y="12674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E5A140-0195-479B-B441-AE0AAE3FF1BD}">
      <dsp:nvSpPr>
        <dsp:cNvPr id="0" name=""/>
        <dsp:cNvSpPr/>
      </dsp:nvSpPr>
      <dsp:spPr>
        <a:xfrm>
          <a:off x="6700199" y="1568268"/>
          <a:ext cx="2406453" cy="60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+mn-lt"/>
              <a:cs typeface="Times New Roman" panose="02020603050405020304" pitchFamily="18" charset="0"/>
            </a:rPr>
            <a:t>Pesquisa de Mercado</a:t>
          </a:r>
          <a:endParaRPr lang="pt-BR" sz="2600" kern="1200" dirty="0">
            <a:latin typeface="+mn-lt"/>
            <a:cs typeface="Times New Roman" panose="02020603050405020304" pitchFamily="18" charset="0"/>
          </a:endParaRPr>
        </a:p>
      </dsp:txBody>
      <dsp:txXfrm>
        <a:off x="6717820" y="1585889"/>
        <a:ext cx="2371211" cy="566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168-0A1C-4E12-B9D3-27ADC3AD08B7}">
      <dsp:nvSpPr>
        <dsp:cNvPr id="0" name=""/>
        <dsp:cNvSpPr/>
      </dsp:nvSpPr>
      <dsp:spPr>
        <a:xfrm>
          <a:off x="4035646" y="1654630"/>
          <a:ext cx="2771496" cy="18192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OBTV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439859" y="1919965"/>
        <a:ext cx="1963070" cy="1288603"/>
      </dsp:txXfrm>
    </dsp:sp>
    <dsp:sp modelId="{375D1331-DE2F-4E1E-85C5-B2359F6D3C76}">
      <dsp:nvSpPr>
        <dsp:cNvPr id="0" name=""/>
        <dsp:cNvSpPr/>
      </dsp:nvSpPr>
      <dsp:spPr>
        <a:xfrm>
          <a:off x="5686790" y="784231"/>
          <a:ext cx="793496" cy="6837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CF07E-64B1-4E7E-9A2E-0408E489DE2E}">
      <dsp:nvSpPr>
        <dsp:cNvPr id="0" name=""/>
        <dsp:cNvSpPr/>
      </dsp:nvSpPr>
      <dsp:spPr>
        <a:xfrm>
          <a:off x="4039559" y="0"/>
          <a:ext cx="2771496" cy="14910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Aplicação em </a:t>
          </a:r>
          <a:r>
            <a:rPr lang="pt-BR" sz="2400" kern="1200" dirty="0" err="1" smtClean="0">
              <a:latin typeface="+mn-lt"/>
              <a:cs typeface="Times New Roman" panose="02020603050405020304" pitchFamily="18" charset="0"/>
            </a:rPr>
            <a:t>Paupança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412511" y="200641"/>
        <a:ext cx="2025592" cy="1089732"/>
      </dsp:txXfrm>
    </dsp:sp>
    <dsp:sp modelId="{EE9E1A04-3D95-4F93-B55F-0E9D81697F4C}">
      <dsp:nvSpPr>
        <dsp:cNvPr id="0" name=""/>
        <dsp:cNvSpPr/>
      </dsp:nvSpPr>
      <dsp:spPr>
        <a:xfrm>
          <a:off x="6612862" y="2062390"/>
          <a:ext cx="793496" cy="6837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9FA4-4BCD-4F78-9C00-AC66B8DFCD30}">
      <dsp:nvSpPr>
        <dsp:cNvPr id="0" name=""/>
        <dsp:cNvSpPr/>
      </dsp:nvSpPr>
      <dsp:spPr>
        <a:xfrm>
          <a:off x="6581249" y="901865"/>
          <a:ext cx="2862375" cy="14910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Fornecedor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6961774" y="1100081"/>
        <a:ext cx="2101325" cy="1094582"/>
      </dsp:txXfrm>
    </dsp:sp>
    <dsp:sp modelId="{8248EC0A-F157-4B37-98B0-9F74BC5508C3}">
      <dsp:nvSpPr>
        <dsp:cNvPr id="0" name=""/>
        <dsp:cNvSpPr/>
      </dsp:nvSpPr>
      <dsp:spPr>
        <a:xfrm>
          <a:off x="5969552" y="3505191"/>
          <a:ext cx="793496" cy="6837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6B95C-A3B2-450E-B49E-6861C2181547}">
      <dsp:nvSpPr>
        <dsp:cNvPr id="0" name=""/>
        <dsp:cNvSpPr/>
      </dsp:nvSpPr>
      <dsp:spPr>
        <a:xfrm>
          <a:off x="6507286" y="2641193"/>
          <a:ext cx="2771496" cy="14910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Tributo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6880238" y="2841834"/>
        <a:ext cx="2025592" cy="1089732"/>
      </dsp:txXfrm>
    </dsp:sp>
    <dsp:sp modelId="{7CBF3218-3B2A-475F-9A2B-8F15BBB23E84}">
      <dsp:nvSpPr>
        <dsp:cNvPr id="0" name=""/>
        <dsp:cNvSpPr/>
      </dsp:nvSpPr>
      <dsp:spPr>
        <a:xfrm>
          <a:off x="4373754" y="3654959"/>
          <a:ext cx="793496" cy="6837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2642-67DF-4F89-A272-6AC6364629CE}">
      <dsp:nvSpPr>
        <dsp:cNvPr id="0" name=""/>
        <dsp:cNvSpPr/>
      </dsp:nvSpPr>
      <dsp:spPr>
        <a:xfrm>
          <a:off x="4059345" y="3638033"/>
          <a:ext cx="2771496" cy="14910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Convenente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432297" y="3838674"/>
        <a:ext cx="2025592" cy="1089732"/>
      </dsp:txXfrm>
    </dsp:sp>
    <dsp:sp modelId="{D18FE54D-A295-4B80-96CD-7AD66D8B817A}">
      <dsp:nvSpPr>
        <dsp:cNvPr id="0" name=""/>
        <dsp:cNvSpPr/>
      </dsp:nvSpPr>
      <dsp:spPr>
        <a:xfrm>
          <a:off x="3432517" y="2377313"/>
          <a:ext cx="793496" cy="6837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09656-DDE9-4FE1-BAE2-498F1B8B3CE9}">
      <dsp:nvSpPr>
        <dsp:cNvPr id="0" name=""/>
        <dsp:cNvSpPr/>
      </dsp:nvSpPr>
      <dsp:spPr>
        <a:xfrm>
          <a:off x="1611408" y="2641190"/>
          <a:ext cx="2771496" cy="14910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Câmbio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1984360" y="2841831"/>
        <a:ext cx="2025592" cy="1089732"/>
      </dsp:txXfrm>
    </dsp:sp>
    <dsp:sp modelId="{21A10F3B-C071-4C83-84F2-848F703E4EB5}">
      <dsp:nvSpPr>
        <dsp:cNvPr id="0" name=""/>
        <dsp:cNvSpPr/>
      </dsp:nvSpPr>
      <dsp:spPr>
        <a:xfrm>
          <a:off x="1611408" y="837444"/>
          <a:ext cx="2771496" cy="14910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Devolução</a:t>
          </a:r>
          <a:endParaRPr lang="pt-BR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1984360" y="1038085"/>
        <a:ext cx="2025592" cy="108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pPr/>
              <a:t>10/02/2020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openxmlformats.org/officeDocument/2006/relationships/diagramData" Target="../diagrams/data8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openxmlformats.org/officeDocument/2006/relationships/diagramColors" Target="../diagrams/colors8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20" Type="http://schemas.openxmlformats.org/officeDocument/2006/relationships/diagramQuickStyle" Target="../diagrams/quickStyle8.xml"/><Relationship Id="rId29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28" Type="http://schemas.microsoft.com/office/2007/relationships/diagramDrawing" Target="../diagrams/drawing6.xml"/><Relationship Id="rId10" Type="http://schemas.openxmlformats.org/officeDocument/2006/relationships/diagramData" Target="../diagrams/data6.xml"/><Relationship Id="rId19" Type="http://schemas.openxmlformats.org/officeDocument/2006/relationships/diagramLayout" Target="../diagrams/layout8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Relationship Id="rId22" Type="http://schemas.openxmlformats.org/officeDocument/2006/relationships/image" Target="../media/image4.emf"/><Relationship Id="rId27" Type="http://schemas.microsoft.com/office/2007/relationships/diagramDrawing" Target="../diagrams/drawing7.xml"/><Relationship Id="rId30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deservicos.planejamento.gov.br/citsmart/pages/login/login.load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6737" y="1788568"/>
            <a:ext cx="11588672" cy="1757236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Ordem Bancária de Transferência </a:t>
            </a:r>
            <a:r>
              <a:rPr lang="pt-BR" dirty="0" smtClean="0">
                <a:solidFill>
                  <a:schemeClr val="bg1"/>
                </a:solidFill>
              </a:rPr>
              <a:t>Voluntária, Execução e Prestação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de contas</a:t>
            </a: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7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- Fornecedor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8410" y="2511733"/>
            <a:ext cx="2026508" cy="1077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Conta do Convênio</a:t>
            </a:r>
            <a:endParaRPr lang="pt-BR" sz="24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598510" y="1260393"/>
            <a:ext cx="1581665" cy="702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Fornecedor 1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598510" y="2021989"/>
            <a:ext cx="1581665" cy="702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Fornecedor 2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598510" y="2799253"/>
            <a:ext cx="1581665" cy="702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Fornecedor 3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598510" y="3576517"/>
            <a:ext cx="1581665" cy="702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Fornecedor 4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598510" y="4353781"/>
            <a:ext cx="1581665" cy="702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Fornecedor N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Conector de seta reta 15"/>
          <p:cNvCxnSpPr>
            <a:stCxn id="3" idx="3"/>
            <a:endCxn id="5" idx="1"/>
          </p:cNvCxnSpPr>
          <p:nvPr/>
        </p:nvCxnSpPr>
        <p:spPr>
          <a:xfrm flipV="1">
            <a:off x="2594918" y="1611467"/>
            <a:ext cx="4003592" cy="143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3" idx="3"/>
            <a:endCxn id="11" idx="1"/>
          </p:cNvCxnSpPr>
          <p:nvPr/>
        </p:nvCxnSpPr>
        <p:spPr>
          <a:xfrm flipV="1">
            <a:off x="2594918" y="2373063"/>
            <a:ext cx="4003592" cy="67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3" idx="3"/>
            <a:endCxn id="12" idx="1"/>
          </p:cNvCxnSpPr>
          <p:nvPr/>
        </p:nvCxnSpPr>
        <p:spPr>
          <a:xfrm>
            <a:off x="2594918" y="3050346"/>
            <a:ext cx="4003592" cy="9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3" idx="3"/>
            <a:endCxn id="13" idx="1"/>
          </p:cNvCxnSpPr>
          <p:nvPr/>
        </p:nvCxnSpPr>
        <p:spPr>
          <a:xfrm>
            <a:off x="2594918" y="3050346"/>
            <a:ext cx="4003592" cy="877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3" idx="3"/>
            <a:endCxn id="14" idx="1"/>
          </p:cNvCxnSpPr>
          <p:nvPr/>
        </p:nvCxnSpPr>
        <p:spPr>
          <a:xfrm>
            <a:off x="2594918" y="3050346"/>
            <a:ext cx="4003592" cy="165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ave direita 28"/>
          <p:cNvSpPr/>
          <p:nvPr/>
        </p:nvSpPr>
        <p:spPr>
          <a:xfrm>
            <a:off x="8748584" y="1027906"/>
            <a:ext cx="444846" cy="557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9464161" y="3588959"/>
            <a:ext cx="245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Cadastrar no SIAFI</a:t>
            </a:r>
            <a:endParaRPr lang="pt-BR" sz="24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008605" y="5382138"/>
            <a:ext cx="2174789" cy="12163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ysClr val="windowText" lastClr="000000"/>
                </a:solidFill>
              </a:rPr>
              <a:t>Conta Convenente - Tributo</a:t>
            </a:r>
            <a:endParaRPr lang="pt-BR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>
            <a:stCxn id="3" idx="3"/>
            <a:endCxn id="31" idx="1"/>
          </p:cNvCxnSpPr>
          <p:nvPr/>
        </p:nvCxnSpPr>
        <p:spPr>
          <a:xfrm>
            <a:off x="2594918" y="3050346"/>
            <a:ext cx="2413687" cy="2939977"/>
          </a:xfrm>
          <a:prstGeom prst="straightConnector1">
            <a:avLst/>
          </a:prstGeom>
          <a:ln>
            <a:solidFill>
              <a:srgbClr val="FC04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Diagram group"/>
          <p:cNvGrpSpPr/>
          <p:nvPr/>
        </p:nvGrpSpPr>
        <p:grpSpPr>
          <a:xfrm>
            <a:off x="10196946" y="-110836"/>
            <a:ext cx="2119745" cy="1233055"/>
            <a:chOff x="6581249" y="901865"/>
            <a:chExt cx="2862375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9" name="Grupo 18"/>
            <p:cNvGrpSpPr/>
            <p:nvPr/>
          </p:nvGrpSpPr>
          <p:grpSpPr>
            <a:xfrm>
              <a:off x="6581249" y="901865"/>
              <a:ext cx="2862375" cy="1491014"/>
              <a:chOff x="6581249" y="901865"/>
              <a:chExt cx="2862375" cy="1491014"/>
            </a:xfrm>
          </p:grpSpPr>
          <p:sp>
            <p:nvSpPr>
              <p:cNvPr id="21" name="Hexágono 20"/>
              <p:cNvSpPr/>
              <p:nvPr/>
            </p:nvSpPr>
            <p:spPr>
              <a:xfrm>
                <a:off x="6581249" y="901865"/>
                <a:ext cx="2862375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291073"/>
                  <a:satOff val="-16786"/>
                  <a:lumOff val="1726"/>
                  <a:alphaOff val="0"/>
                </a:schemeClr>
              </a:fillRef>
              <a:effectRef idx="2">
                <a:schemeClr val="accent2">
                  <a:hueOff val="-291073"/>
                  <a:satOff val="-16786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Hexágono 4"/>
              <p:cNvSpPr/>
              <p:nvPr/>
            </p:nvSpPr>
            <p:spPr>
              <a:xfrm>
                <a:off x="6961774" y="1100081"/>
                <a:ext cx="2101325" cy="10945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latin typeface="+mn-lt"/>
                    <a:cs typeface="Times New Roman" panose="02020603050405020304" pitchFamily="18" charset="0"/>
                  </a:rPr>
                  <a:t>Fornecedor</a:t>
                </a:r>
                <a:endParaRPr lang="pt-BR" sz="20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Diagram group"/>
          <p:cNvGrpSpPr/>
          <p:nvPr/>
        </p:nvGrpSpPr>
        <p:grpSpPr>
          <a:xfrm>
            <a:off x="8894618" y="371909"/>
            <a:ext cx="1829092" cy="1110528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5" name="Grupo 24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27" name="Hexágono 26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9435" y="5968971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5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- Tributo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ustomShape 4"/>
          <p:cNvSpPr>
            <a:spLocks noGrp="1" noChangeArrowheads="1"/>
          </p:cNvSpPr>
          <p:nvPr>
            <p:ph idx="1"/>
          </p:nvPr>
        </p:nvSpPr>
        <p:spPr bwMode="auto">
          <a:xfrm>
            <a:off x="1200150" y="2629801"/>
            <a:ext cx="9791700" cy="23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804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Futuro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: Integração com as fazendas e recolhimento eletrônico</a:t>
            </a:r>
          </a:p>
          <a:p>
            <a:pPr eaLnBrk="1" hangingPunct="1"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Repasse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para o Convenente realizar pagamento</a:t>
            </a:r>
          </a:p>
          <a:p>
            <a:pPr eaLnBrk="1" hangingPunct="1"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Só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disponível após a efetivação do pagamento principal</a:t>
            </a:r>
          </a:p>
        </p:txBody>
      </p:sp>
      <p:grpSp>
        <p:nvGrpSpPr>
          <p:cNvPr id="5" name="Diagram group"/>
          <p:cNvGrpSpPr/>
          <p:nvPr/>
        </p:nvGrpSpPr>
        <p:grpSpPr>
          <a:xfrm>
            <a:off x="9005162" y="540327"/>
            <a:ext cx="2535675" cy="1524000"/>
            <a:chOff x="6507286" y="2641193"/>
            <a:chExt cx="2771496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6507286" y="2641193"/>
              <a:ext cx="2771496" cy="1491014"/>
              <a:chOff x="6507286" y="2641193"/>
              <a:chExt cx="2771496" cy="1491014"/>
            </a:xfrm>
          </p:grpSpPr>
          <p:sp>
            <p:nvSpPr>
              <p:cNvPr id="8" name="Hexágono 7"/>
              <p:cNvSpPr/>
              <p:nvPr/>
            </p:nvSpPr>
            <p:spPr>
              <a:xfrm>
                <a:off x="6507286" y="2641193"/>
                <a:ext cx="2771496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582145"/>
                  <a:satOff val="-33571"/>
                  <a:lumOff val="3451"/>
                  <a:alphaOff val="0"/>
                </a:schemeClr>
              </a:fillRef>
              <a:effectRef idx="2">
                <a:schemeClr val="accent2">
                  <a:hueOff val="-582145"/>
                  <a:satOff val="-33571"/>
                  <a:lumOff val="34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Hexágono 4"/>
              <p:cNvSpPr/>
              <p:nvPr/>
            </p:nvSpPr>
            <p:spPr>
              <a:xfrm>
                <a:off x="6880238" y="2841834"/>
                <a:ext cx="2025592" cy="10897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Tributo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7467599" y="0"/>
            <a:ext cx="2189311" cy="1512310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70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Convenente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ustomShape 4"/>
          <p:cNvSpPr>
            <a:spLocks noGrp="1" noChangeArrowheads="1"/>
          </p:cNvSpPr>
          <p:nvPr>
            <p:ph idx="1"/>
          </p:nvPr>
        </p:nvSpPr>
        <p:spPr bwMode="auto">
          <a:xfrm>
            <a:off x="1200150" y="1520825"/>
            <a:ext cx="9791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8040" rIns="90000" bIns="4500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Previsão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no art.64, §2, II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Deve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ser autorizada pela autoridade máxima do Concedente, tem limite.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Momento da assinatura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Posteriormente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Transferência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para conta do Convenente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Incluir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DL virtual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Hipóteses: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Pagamentos de boleto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Ressarcimento de adiantamento do convenente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Tributos não retidos (IPVA, IPTU)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Outras situações específicas </a:t>
            </a: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9365674" y="831274"/>
            <a:ext cx="2327858" cy="1122218"/>
            <a:chOff x="4059345" y="3638033"/>
            <a:chExt cx="2771496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4059345" y="3638033"/>
              <a:ext cx="2771496" cy="1491014"/>
              <a:chOff x="4059345" y="3638033"/>
              <a:chExt cx="2771496" cy="1491014"/>
            </a:xfrm>
          </p:grpSpPr>
          <p:sp>
            <p:nvSpPr>
              <p:cNvPr id="8" name="Hexágono 7"/>
              <p:cNvSpPr/>
              <p:nvPr/>
            </p:nvSpPr>
            <p:spPr>
              <a:xfrm>
                <a:off x="4059345" y="3638033"/>
                <a:ext cx="2771496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873218"/>
                  <a:satOff val="-50357"/>
                  <a:lumOff val="5177"/>
                  <a:alphaOff val="0"/>
                </a:schemeClr>
              </a:fillRef>
              <a:effectRef idx="2">
                <a:schemeClr val="accent2">
                  <a:hueOff val="-873218"/>
                  <a:satOff val="-50357"/>
                  <a:lumOff val="517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Hexágono 4"/>
              <p:cNvSpPr/>
              <p:nvPr/>
            </p:nvSpPr>
            <p:spPr>
              <a:xfrm>
                <a:off x="4432297" y="3838674"/>
                <a:ext cx="2025592" cy="10897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Convenente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9351817" y="-154563"/>
            <a:ext cx="2397129" cy="1249073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87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Câmbio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ustomShap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Para pagamentos que necessitam remessa de dinheiro em moeda estrangeira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Documento Fiscal de Importação- INVOICE</a:t>
            </a:r>
          </a:p>
          <a:p>
            <a:pPr eaLnBrk="1" hangingPunct="1">
              <a:lnSpc>
                <a:spcPct val="150000"/>
              </a:lnSpc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Etapas:</a:t>
            </a:r>
          </a:p>
          <a:p>
            <a:pPr lvl="1" eaLnBrk="1" hangingPunct="1">
              <a:lnSpc>
                <a:spcPct val="150000"/>
              </a:lnSpc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Negociação da cotação com o banco-telefone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Preparação e envio para o SIAFI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Complementação dos dados do câmbio no DL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ru-RU" altLang="pt-BR" sz="2600" dirty="0"/>
          </a:p>
        </p:txBody>
      </p:sp>
      <p:grpSp>
        <p:nvGrpSpPr>
          <p:cNvPr id="5" name="Diagram group"/>
          <p:cNvGrpSpPr/>
          <p:nvPr/>
        </p:nvGrpSpPr>
        <p:grpSpPr>
          <a:xfrm>
            <a:off x="8340144" y="397489"/>
            <a:ext cx="2106183" cy="1375891"/>
            <a:chOff x="1611408" y="2641190"/>
            <a:chExt cx="2771496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1611408" y="2641190"/>
              <a:ext cx="2771496" cy="1491014"/>
              <a:chOff x="1611408" y="2641190"/>
              <a:chExt cx="2771496" cy="1491014"/>
            </a:xfrm>
          </p:grpSpPr>
          <p:sp>
            <p:nvSpPr>
              <p:cNvPr id="8" name="Hexágono 7"/>
              <p:cNvSpPr/>
              <p:nvPr/>
            </p:nvSpPr>
            <p:spPr>
              <a:xfrm>
                <a:off x="1611408" y="2641190"/>
                <a:ext cx="2771496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1164290"/>
                  <a:satOff val="-67142"/>
                  <a:lumOff val="6902"/>
                  <a:alphaOff val="0"/>
                </a:schemeClr>
              </a:fillRef>
              <a:effectRef idx="2">
                <a:schemeClr val="accent2">
                  <a:hueOff val="-1164290"/>
                  <a:satOff val="-67142"/>
                  <a:lumOff val="6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Hexágono 4"/>
              <p:cNvSpPr/>
              <p:nvPr/>
            </p:nvSpPr>
            <p:spPr>
              <a:xfrm>
                <a:off x="1984360" y="2841831"/>
                <a:ext cx="2025592" cy="10897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Câmbio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9864435" y="-113000"/>
            <a:ext cx="2036911" cy="1359910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2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– Devolução de Recursos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ustomShap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Devolução de recursos para Conta Única da União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Somente durante a vigência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Não serve para devolução de saldo remanescente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Substitui GRU – Guia de Recolhimento da União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ru-RU" altLang="pt-BR" sz="18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8409709" y="231239"/>
            <a:ext cx="2175164" cy="1209634"/>
            <a:chOff x="1611408" y="837444"/>
            <a:chExt cx="2771496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1611408" y="837444"/>
              <a:ext cx="2771496" cy="1491014"/>
              <a:chOff x="1611408" y="837444"/>
              <a:chExt cx="2771496" cy="1491014"/>
            </a:xfrm>
          </p:grpSpPr>
          <p:sp>
            <p:nvSpPr>
              <p:cNvPr id="8" name="Hexágono 7"/>
              <p:cNvSpPr/>
              <p:nvPr/>
            </p:nvSpPr>
            <p:spPr>
              <a:xfrm>
                <a:off x="1611408" y="837444"/>
                <a:ext cx="2771496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1455363"/>
                  <a:satOff val="-83928"/>
                  <a:lumOff val="8628"/>
                  <a:alphaOff val="0"/>
                </a:schemeClr>
              </a:fillRef>
              <a:effectRef idx="2">
                <a:schemeClr val="accent2">
                  <a:hueOff val="-1455363"/>
                  <a:satOff val="-8392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Hexágono 4"/>
              <p:cNvSpPr/>
              <p:nvPr/>
            </p:nvSpPr>
            <p:spPr>
              <a:xfrm>
                <a:off x="1984360" y="1038085"/>
                <a:ext cx="2025592" cy="10897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Devolução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10016543" y="651163"/>
            <a:ext cx="2175457" cy="1290637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37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Prorrogação de Ofício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6" name="CustomShape 2"/>
          <p:cNvSpPr>
            <a:spLocks noGrp="1" noChangeArrowheads="1"/>
          </p:cNvSpPr>
          <p:nvPr>
            <p:ph idx="1"/>
          </p:nvPr>
        </p:nvSpPr>
        <p:spPr bwMode="auto">
          <a:xfrm>
            <a:off x="597249" y="2506662"/>
            <a:ext cx="9791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Obrigação do Concedente de prorrogar  pelo exato período de atraso da liberação de do repasse  por culpa dele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Cláusula Obrigatória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Prescinde parecer </a:t>
            </a: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jurídico</a:t>
            </a:r>
            <a:endParaRPr lang="ru-RU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465" y="0"/>
            <a:ext cx="2295080" cy="2259157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61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50819" y="351271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Termo Aditivo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CustomShap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Alteração de vigência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Acréscimo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Supressão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Indicação de Créditos Orçamentários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Ampliação do Objeto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Exclusão de dados orçamentários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Inclusão de dados orçamentários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Outros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Ampliação de recursos ou prazo – obrigado a publicar</a:t>
            </a:r>
          </a:p>
          <a:p>
            <a:pPr lvl="1" eaLnBrk="1" hangingPunct="1"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Alterar domicilio bancário – em desenvolvimento</a:t>
            </a:r>
            <a:endParaRPr lang="ru-RU" altLang="pt-BR" sz="2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2633472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12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628" y="1829234"/>
            <a:ext cx="11726426" cy="473089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Portaria 424/2016 é aplicável nos instrumentos anteriores à ela, naquilo que beneficiar a consecução do objeto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Guarda de documentos por 10 anos a contar da apresentação da prestação de contas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Não autoriza o aproveitamento de licitação anterior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Aumenta o limite de pagamento direto no caixa para R$ 1.200,00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Dano ao erário até R$ 5.000,00 aprova com ressalva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Definir fiscal do Concedente em até 10 dias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Verificar adimplência no “</a:t>
            </a:r>
            <a:r>
              <a:rPr lang="pt-BR" sz="2400" dirty="0" err="1" smtClean="0">
                <a:solidFill>
                  <a:schemeClr val="tx1"/>
                </a:solidFill>
              </a:rPr>
              <a:t>ceis</a:t>
            </a:r>
            <a:r>
              <a:rPr lang="pt-BR" sz="2400" dirty="0" smtClean="0">
                <a:solidFill>
                  <a:schemeClr val="tx1"/>
                </a:solidFill>
              </a:rPr>
              <a:t>” (disponível no portal da transparência) para as empresas licitantes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Convênio com OSC só para o SUS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4592" y="5503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DB671F"/>
                </a:solidFill>
              </a:rPr>
              <a:t>Inovações Portaria 424/2016</a:t>
            </a:r>
          </a:p>
          <a:p>
            <a:endParaRPr lang="pt-BR" sz="4000" b="1" dirty="0" smtClean="0">
              <a:solidFill>
                <a:srgbClr val="DB671F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6945" y="-14399"/>
            <a:ext cx="1995055" cy="1787961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18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Recursos	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035" y="1825625"/>
            <a:ext cx="11289019" cy="43119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Só libera a 1ª parcela (ou a parcela única) </a:t>
            </a:r>
            <a:r>
              <a:rPr lang="pt-BR" dirty="0" smtClean="0"/>
              <a:t>após a</a:t>
            </a:r>
            <a:r>
              <a:rPr lang="pt-BR" dirty="0" smtClean="0">
                <a:solidFill>
                  <a:schemeClr val="tx1"/>
                </a:solidFill>
              </a:rPr>
              <a:t> licitação ser aceita pelo Concedente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 primeira parcela não poderá exceder 20 %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Demais parcelas, só com a comprovação mínima de execução de 70% das parcelas anteriores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Não autoriza o uso de rendimentos para ampliação ou acréscimo de metas/etapas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Aplicação de percentuais máximos de liberação de recursos de acordo com o nível do projeto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União pode resgatar direto no banco se não houver devolução até 30 dias após o fim da vigência</a:t>
            </a:r>
          </a:p>
          <a:p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3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429" y="158297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ea typeface="Cambria" panose="02040503050406030204" pitchFamily="18" charset="0"/>
              </a:rPr>
              <a:t>Comunicado nº 27/2018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98454"/>
            <a:ext cx="10058400" cy="435133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b="1" i="1" dirty="0">
                <a:solidFill>
                  <a:schemeClr val="tx1"/>
                </a:solidFill>
                <a:ea typeface="Cambria" panose="02040503050406030204" pitchFamily="18" charset="0"/>
              </a:rPr>
              <a:t>AOS CONCEDENTES E CONVENENTES </a:t>
            </a:r>
            <a:r>
              <a:rPr lang="pt-BR" dirty="0">
                <a:solidFill>
                  <a:schemeClr val="tx1"/>
                </a:solidFill>
                <a:ea typeface="Cambria" panose="02040503050406030204" pitchFamily="18" charset="0"/>
              </a:rPr>
              <a:t> 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>
                <a:solidFill>
                  <a:schemeClr val="tx1"/>
                </a:solidFill>
                <a:ea typeface="Cambria" panose="02040503050406030204" pitchFamily="18" charset="0"/>
              </a:rPr>
              <a:t>Considerando o disposto no inciso III do § 4º do art. 13 do Decreto nº 6.170, de 25 de julho de 2007, a Comissão Gestora do SICONV entende que as vedações dispostas na alínea “d” do inciso I e alínea “e” do inciso II, ambas do art. 66 da Portaria Interministerial nº 424, de 30 de dezembro de 2016, dizem respeito a alterações posteriores ao aceite pelo concedente do processo licitatório. Assim, não se aplica aos casos de acréscimo ou decréscimo de valores em função do resultado do processo licitatório, ou seja, a Comissão Gestora do SICONV não considera repactuação de metas ou etapas quando há necessidade de ajuste de valor devido ao resultado final do processo licitatório. 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8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Recursos do Convênio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9967012"/>
              </p:ext>
            </p:extLst>
          </p:nvPr>
        </p:nvGraphicFramePr>
        <p:xfrm>
          <a:off x="168165" y="1145627"/>
          <a:ext cx="11309131" cy="501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557" y="-19048"/>
            <a:ext cx="2702306" cy="2353085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57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98454"/>
            <a:ext cx="100584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1372" y="1382141"/>
            <a:ext cx="110163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Cambria" panose="02040503050406030204" pitchFamily="18" charset="0"/>
              </a:rPr>
              <a:t>Podem ser realizados ajustes de valores entre etapas e metas, desde que não haja acréscimo das mesmas e/ ou das quantidades previstas em cada meta e/ ou </a:t>
            </a:r>
            <a:r>
              <a:rPr lang="pt-BR" sz="2400" dirty="0" smtClean="0">
                <a:ea typeface="Cambria" panose="02040503050406030204" pitchFamily="18" charset="0"/>
              </a:rPr>
              <a:t>etapa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Cambria" panose="02040503050406030204" pitchFamily="18" charset="0"/>
              </a:rPr>
              <a:t>Estes ajustes são possíveis apenas quando a Natureza de Despesa é </a:t>
            </a:r>
            <a:r>
              <a:rPr lang="pt-BR" sz="2400" dirty="0" smtClean="0">
                <a:ea typeface="Cambria" panose="02040503050406030204" pitchFamily="18" charset="0"/>
              </a:rPr>
              <a:t>igual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Cambria" panose="02040503050406030204" pitchFamily="18" charset="0"/>
              </a:rPr>
              <a:t>Quando o valor da meta e suas etapas, após a licitação, </a:t>
            </a:r>
            <a:r>
              <a:rPr lang="pt-BR" sz="2400" dirty="0" smtClean="0">
                <a:ea typeface="Cambria" panose="02040503050406030204" pitchFamily="18" charset="0"/>
              </a:rPr>
              <a:t>fica </a:t>
            </a:r>
            <a:r>
              <a:rPr lang="pt-BR" sz="2400" dirty="0">
                <a:ea typeface="Cambria" panose="02040503050406030204" pitchFamily="18" charset="0"/>
              </a:rPr>
              <a:t>maior, e não tendo como tirar a diferença de outra meta/etapa cuja natureza de despesa seja a mesma, caracterizando valor global maior do que o firmado, </a:t>
            </a:r>
            <a:r>
              <a:rPr lang="pt-BR" sz="2400" dirty="0" smtClean="0">
                <a:ea typeface="Cambria" panose="02040503050406030204" pitchFamily="18" charset="0"/>
              </a:rPr>
              <a:t>pode pedir </a:t>
            </a:r>
            <a:r>
              <a:rPr lang="pt-BR" sz="2400" dirty="0">
                <a:ea typeface="Cambria" panose="02040503050406030204" pitchFamily="18" charset="0"/>
              </a:rPr>
              <a:t>junto ao concedente</a:t>
            </a:r>
            <a:r>
              <a:rPr lang="pt-BR" sz="2400" dirty="0" smtClean="0"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ea typeface="Cambria" panose="02040503050406030204" pitchFamily="18" charset="0"/>
              </a:rPr>
              <a:t>Termo Aditivo para aumento do valor da Contrapartida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ea typeface="Cambria" panose="02040503050406030204" pitchFamily="18" charset="0"/>
              </a:rPr>
              <a:t>Utilização dos rendimentos de aplicação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ea typeface="Cambria" panose="02040503050406030204" pitchFamily="18" charset="0"/>
              </a:rPr>
              <a:t>Termo Aditivo para aumento do valor do Repasse</a:t>
            </a:r>
          </a:p>
          <a:p>
            <a:pPr algn="just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2950" y="256268"/>
            <a:ext cx="9791700" cy="1325563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1"/>
                </a:solidFill>
                <a:ea typeface="Cambria" panose="02040503050406030204" pitchFamily="18" charset="0"/>
              </a:rPr>
              <a:t>Observações:</a:t>
            </a:r>
          </a:p>
        </p:txBody>
      </p:sp>
    </p:spTree>
    <p:extLst>
      <p:ext uri="{BB962C8B-B14F-4D97-AF65-F5344CB8AC3E}">
        <p14:creationId xmlns:p14="http://schemas.microsoft.com/office/powerpoint/2010/main" xmlns="" val="33262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002" y="302004"/>
            <a:ext cx="9791700" cy="102355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  <a:ea typeface="Cambria" panose="02040503050406030204" pitchFamily="18" charset="0"/>
              </a:rPr>
              <a:t>Instrumentos sem execução por 180 dias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781" y="1653957"/>
            <a:ext cx="1094914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tx1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1º Caso</a:t>
            </a:r>
            <a:r>
              <a:rPr lang="pt-BR" sz="3200" b="1" dirty="0" smtClean="0">
                <a:solidFill>
                  <a:schemeClr val="tx1"/>
                </a:solidFill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pt-BR" sz="1000" b="1" dirty="0">
              <a:solidFill>
                <a:schemeClr val="tx1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Haverá rescisão do instrumento celebrado quando da </a:t>
            </a:r>
            <a:r>
              <a:rPr lang="pt-BR" sz="2800" dirty="0">
                <a:ea typeface="Cambria" panose="02040503050406030204" pitchFamily="18" charset="0"/>
                <a:cs typeface="Arial" panose="020B0604020202020204" pitchFamily="34" charset="0"/>
              </a:rPr>
              <a:t>inexistência de execução financeira após 180 dias da liberação da primeira parcela</a:t>
            </a:r>
          </a:p>
          <a:p>
            <a:pPr algn="just"/>
            <a:r>
              <a:rPr lang="pt-BR" sz="2800" dirty="0">
                <a:ea typeface="Cambria" panose="02040503050406030204" pitchFamily="18" charset="0"/>
                <a:cs typeface="Arial" panose="020B0604020202020204" pitchFamily="34" charset="0"/>
              </a:rPr>
              <a:t>União resgatará o recurso e rendimentos proporcionais direto da conta do convênio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546" y="348404"/>
            <a:ext cx="10453816" cy="54319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ea typeface="Cambria" panose="02040503050406030204" pitchFamily="18" charset="0"/>
                <a:cs typeface="Arial" panose="020B0604020202020204" pitchFamily="34" charset="0"/>
              </a:rPr>
              <a:t>2º Caso</a:t>
            </a:r>
            <a:r>
              <a:rPr lang="pt-BR" sz="3200" b="1" dirty="0" smtClean="0"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pt-BR" sz="800" b="1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ea typeface="Cambria" panose="02040503050406030204" pitchFamily="18" charset="0"/>
                <a:cs typeface="Arial" panose="020B0604020202020204" pitchFamily="34" charset="0"/>
              </a:rPr>
              <a:t>No caso de paralização da execução por 180 dias, a conta corrente específica do instrumento deverá ser bloqueada pelo prazo de até 180 dias.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ea typeface="Cambria" panose="02040503050406030204" pitchFamily="18" charset="0"/>
                <a:cs typeface="Arial" panose="020B0604020202020204" pitchFamily="34" charset="0"/>
              </a:rPr>
              <a:t>Terminado o prazo, sem comprovação da retomada da execução, o instrumento deverá ser rescindido.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ea typeface="Cambria" panose="02040503050406030204" pitchFamily="18" charset="0"/>
                <a:cs typeface="Arial" panose="020B0604020202020204" pitchFamily="34" charset="0"/>
              </a:rPr>
              <a:t>Concedente solicita junto à instituição financeira </a:t>
            </a:r>
            <a:r>
              <a:rPr lang="pt-BR" sz="2400" dirty="0" err="1">
                <a:ea typeface="Cambria" panose="02040503050406030204" pitchFamily="18" charset="0"/>
                <a:cs typeface="Arial" panose="020B0604020202020204" pitchFamily="34" charset="0"/>
              </a:rPr>
              <a:t>albergante</a:t>
            </a:r>
            <a:r>
              <a:rPr lang="pt-BR" sz="2400" dirty="0">
                <a:ea typeface="Cambria" panose="02040503050406030204" pitchFamily="18" charset="0"/>
                <a:cs typeface="Arial" panose="020B0604020202020204" pitchFamily="34" charset="0"/>
              </a:rPr>
              <a:t> da conta corrente, os recursos repassados, bem como os rendimentos e analisa a prestação de contas.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ea typeface="Cambria" panose="02040503050406030204" pitchFamily="18" charset="0"/>
                <a:cs typeface="Arial" panose="020B0604020202020204" pitchFamily="34" charset="0"/>
              </a:rPr>
              <a:t>É vedada a liberação da primeira parcela de recursos para o início de execução de novos instrumentos quando o convenente tiver instrumentos apoiados com recursos do Governo Federal, sem execução financeira por prazo superior a 180 dias.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i="1" dirty="0">
                <a:ea typeface="Cambria" panose="02040503050406030204" pitchFamily="18" charset="0"/>
                <a:cs typeface="Arial" panose="020B0604020202020204" pitchFamily="34" charset="0"/>
              </a:rPr>
              <a:t>Observação: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i="1" dirty="0" smtClean="0"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pt-BR" sz="2400" i="1" dirty="0">
                <a:ea typeface="Cambria" panose="02040503050406030204" pitchFamily="18" charset="0"/>
                <a:cs typeface="Arial" panose="020B0604020202020204" pitchFamily="34" charset="0"/>
              </a:rPr>
              <a:t>execução financeira é comprovada pela emissão da OBTV</a:t>
            </a:r>
          </a:p>
          <a:p>
            <a:endParaRPr lang="pt-BR" sz="24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34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65126"/>
            <a:ext cx="9791700" cy="720510"/>
          </a:xfrm>
        </p:spPr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411" y="1173892"/>
            <a:ext cx="10423439" cy="5003071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Arial" panose="020B0604020202020204" pitchFamily="34" charset="0"/>
              </a:rPr>
              <a:t>1º Caso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Arial" panose="020B0604020202020204" pitchFamily="34" charset="0"/>
              </a:rPr>
              <a:t>2º Caso</a:t>
            </a:r>
          </a:p>
          <a:p>
            <a:endParaRPr lang="pt-BR" dirty="0"/>
          </a:p>
          <a:p>
            <a:pPr marL="0" lv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635095" y="4573544"/>
          <a:ext cx="6667157" cy="10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6753476" y="4576591"/>
            <a:ext cx="3001522" cy="1046572"/>
            <a:chOff x="3635452" y="297180"/>
            <a:chExt cx="3001522" cy="1046572"/>
          </a:xfrm>
        </p:grpSpPr>
        <p:sp>
          <p:nvSpPr>
            <p:cNvPr id="12" name="Divisa 11"/>
            <p:cNvSpPr/>
            <p:nvPr/>
          </p:nvSpPr>
          <p:spPr>
            <a:xfrm>
              <a:off x="3635452" y="304019"/>
              <a:ext cx="3001522" cy="1039733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Divisa 4"/>
            <p:cNvSpPr/>
            <p:nvPr/>
          </p:nvSpPr>
          <p:spPr>
            <a:xfrm>
              <a:off x="4184228" y="297180"/>
              <a:ext cx="1961789" cy="1039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" panose="02040503050406030204" pitchFamily="18" charset="0"/>
                </a:rPr>
                <a:t>Até</a:t>
              </a:r>
              <a:r>
                <a:rPr lang="pt-BR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" panose="02040503050406030204" pitchFamily="18" charset="0"/>
                </a:rPr>
                <a:t> 180 dias para Justificar e Retomar Execução</a:t>
              </a:r>
              <a:endParaRPr lang="pt-BR" sz="1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7" name="Diagrama 6"/>
          <p:cNvGraphicFramePr/>
          <p:nvPr>
            <p:extLst/>
          </p:nvPr>
        </p:nvGraphicFramePr>
        <p:xfrm>
          <a:off x="10058915" y="4568376"/>
          <a:ext cx="1865870" cy="114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a 14"/>
          <p:cNvGraphicFramePr/>
          <p:nvPr>
            <p:extLst/>
          </p:nvPr>
        </p:nvGraphicFramePr>
        <p:xfrm>
          <a:off x="635095" y="2030626"/>
          <a:ext cx="6667157" cy="10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7603524" y="2035921"/>
          <a:ext cx="1865870" cy="114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4640580" y="3417570"/>
          <a:ext cx="1908810" cy="100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" name="Imagem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03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225689"/>
            <a:ext cx="117521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cs typeface="Arial" panose="020B0604020202020204" pitchFamily="34" charset="0"/>
              </a:rPr>
              <a:t>Nível I </a:t>
            </a:r>
            <a:r>
              <a:rPr lang="pt-BR" altLang="pt-BR" sz="2400" dirty="0" smtClean="0">
                <a:cs typeface="Arial" panose="020B0604020202020204" pitchFamily="34" charset="0"/>
              </a:rPr>
              <a:t>– Obra e serviços de engenharia – R$ 250.000,00 a R$ 750.000,0 – vedada a reformulação – visitas nos marcos 50% e 100%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cs typeface="Arial" panose="020B0604020202020204" pitchFamily="34" charset="0"/>
              </a:rPr>
              <a:t>Nível II </a:t>
            </a:r>
            <a:r>
              <a:rPr lang="pt-BR" altLang="pt-BR" sz="2400" dirty="0" smtClean="0">
                <a:cs typeface="Arial" panose="020B0604020202020204" pitchFamily="34" charset="0"/>
              </a:rPr>
              <a:t>- </a:t>
            </a:r>
            <a:r>
              <a:rPr lang="pt-BR" altLang="pt-BR" sz="2400" dirty="0">
                <a:cs typeface="Arial" panose="020B0604020202020204" pitchFamily="34" charset="0"/>
              </a:rPr>
              <a:t>Obra e serviços de engenharia – R$ </a:t>
            </a:r>
            <a:r>
              <a:rPr lang="pt-BR" altLang="pt-BR" sz="2400" dirty="0" smtClean="0">
                <a:cs typeface="Arial" panose="020B0604020202020204" pitchFamily="34" charset="0"/>
              </a:rPr>
              <a:t>750.000,00 </a:t>
            </a:r>
            <a:r>
              <a:rPr lang="pt-BR" altLang="pt-BR" sz="2400" dirty="0">
                <a:cs typeface="Arial" panose="020B0604020202020204" pitchFamily="34" charset="0"/>
              </a:rPr>
              <a:t>a R$ </a:t>
            </a:r>
            <a:r>
              <a:rPr lang="pt-BR" altLang="pt-BR" sz="2400" dirty="0" smtClean="0">
                <a:cs typeface="Arial" panose="020B0604020202020204" pitchFamily="34" charset="0"/>
              </a:rPr>
              <a:t>5.000.000,0 – </a:t>
            </a:r>
            <a:r>
              <a:rPr lang="pt-BR" altLang="pt-BR" sz="2400" dirty="0">
                <a:cs typeface="Arial" panose="020B0604020202020204" pitchFamily="34" charset="0"/>
              </a:rPr>
              <a:t>visitas nos marcos </a:t>
            </a:r>
            <a:r>
              <a:rPr lang="pt-BR" altLang="pt-BR" sz="2400" dirty="0" smtClean="0">
                <a:cs typeface="Arial" panose="020B0604020202020204" pitchFamily="34" charset="0"/>
              </a:rPr>
              <a:t>30%, 60</a:t>
            </a:r>
            <a:r>
              <a:rPr lang="pt-BR" altLang="pt-BR" sz="2400" dirty="0">
                <a:cs typeface="Arial" panose="020B0604020202020204" pitchFamily="34" charset="0"/>
              </a:rPr>
              <a:t>% e 100</a:t>
            </a:r>
            <a:r>
              <a:rPr lang="pt-BR" altLang="pt-BR" sz="2400" dirty="0" smtClean="0">
                <a:cs typeface="Arial" panose="020B0604020202020204" pitchFamily="34" charset="0"/>
              </a:rPr>
              <a:t>%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cs typeface="Arial" panose="020B0604020202020204" pitchFamily="34" charset="0"/>
              </a:rPr>
              <a:t>Nível III </a:t>
            </a:r>
            <a:r>
              <a:rPr lang="pt-BR" altLang="pt-BR" sz="2400" dirty="0" smtClean="0">
                <a:cs typeface="Arial" panose="020B0604020202020204" pitchFamily="34" charset="0"/>
              </a:rPr>
              <a:t>- </a:t>
            </a:r>
            <a:r>
              <a:rPr lang="pt-BR" altLang="pt-BR" sz="2400" dirty="0">
                <a:cs typeface="Arial" panose="020B0604020202020204" pitchFamily="34" charset="0"/>
              </a:rPr>
              <a:t>Obra e serviços de engenharia – </a:t>
            </a:r>
            <a:r>
              <a:rPr lang="pt-BR" altLang="pt-BR" sz="2400" dirty="0" smtClean="0">
                <a:cs typeface="Arial" panose="020B0604020202020204" pitchFamily="34" charset="0"/>
              </a:rPr>
              <a:t>acima de R$ 5.000.000,00– mínimo 5 visitas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cs typeface="Arial" panose="020B0604020202020204" pitchFamily="34" charset="0"/>
              </a:rPr>
              <a:t>Nível IV </a:t>
            </a:r>
            <a:r>
              <a:rPr lang="pt-BR" altLang="pt-BR" sz="2400" dirty="0" smtClean="0">
                <a:cs typeface="Arial" panose="020B0604020202020204" pitchFamily="34" charset="0"/>
              </a:rPr>
              <a:t>– Custeio ou aquisição de equipamentos – R$ 100.000,00 a R$ 750.000,00 – vedada a reformulação – visitas quando identificado a necessidade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cs typeface="Arial" panose="020B0604020202020204" pitchFamily="34" charset="0"/>
              </a:rPr>
              <a:t>Nível V </a:t>
            </a:r>
            <a:r>
              <a:rPr lang="pt-BR" altLang="pt-BR" sz="2400" dirty="0" smtClean="0">
                <a:cs typeface="Arial" panose="020B0604020202020204" pitchFamily="34" charset="0"/>
              </a:rPr>
              <a:t>- </a:t>
            </a:r>
            <a:r>
              <a:rPr lang="pt-BR" altLang="pt-BR" sz="2400" dirty="0">
                <a:cs typeface="Arial" panose="020B0604020202020204" pitchFamily="34" charset="0"/>
              </a:rPr>
              <a:t>Custeio ou aquisição de equipamentos – </a:t>
            </a:r>
            <a:r>
              <a:rPr lang="pt-BR" altLang="pt-BR" sz="2400" dirty="0" smtClean="0">
                <a:cs typeface="Arial" panose="020B0604020202020204" pitchFamily="34" charset="0"/>
              </a:rPr>
              <a:t>acima de R</a:t>
            </a:r>
            <a:r>
              <a:rPr lang="pt-BR" altLang="pt-BR" sz="2400" dirty="0">
                <a:cs typeface="Arial" panose="020B0604020202020204" pitchFamily="34" charset="0"/>
              </a:rPr>
              <a:t>$ 750.000,00 – </a:t>
            </a:r>
            <a:r>
              <a:rPr lang="pt-BR" altLang="pt-BR" sz="2400" dirty="0" smtClean="0">
                <a:cs typeface="Arial" panose="020B0604020202020204" pitchFamily="34" charset="0"/>
              </a:rPr>
              <a:t>visitas </a:t>
            </a:r>
            <a:r>
              <a:rPr lang="pt-BR" altLang="pt-BR" sz="2400" dirty="0">
                <a:cs typeface="Arial" panose="020B0604020202020204" pitchFamily="34" charset="0"/>
              </a:rPr>
              <a:t>quando identificado a necessidade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7195" y="440001"/>
            <a:ext cx="375166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95000"/>
            </a:pPr>
            <a:r>
              <a:rPr lang="pt-BR" altLang="pt-BR" sz="4400" b="1" dirty="0">
                <a:ea typeface="+mj-ea"/>
                <a:cs typeface="+mj-cs"/>
              </a:rPr>
              <a:t>Escalonamento</a:t>
            </a: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89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Regime simplificado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Nível I – Obras e serviços de engenharia no valor de R$ 250.000,00 a R$ 750.000,00: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Plano de trabalho objetivo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1ª parcela equivalente as despesas de 4 meses, no limite de 20%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Minuta simplificada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Veda repactuação de meta/etapa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Início da obra após a liberação da 1ª parcela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Visita in loco, 50% e 100%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Regime de execução por preço global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Foco no resultado</a:t>
            </a:r>
            <a:endParaRPr lang="pt-B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Regime simplificado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Nível IV – Custeio ou aquisição de equipamentos no valor de R$ 100.000,00 a R$ 750.000,00: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Parâmetros objetivos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Preferencialmente parcela única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Minuta simplificada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Termo de referência aprovado antes da celebração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Veda repactuação de meta/etapa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Início da obra após a liberação da 1ª parcela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Visita in loco facultativa</a:t>
            </a:r>
            <a:endParaRPr lang="pt-B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0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10" y="0"/>
            <a:ext cx="124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CaixaDeTexto 5"/>
          <p:cNvSpPr txBox="1">
            <a:spLocks noChangeArrowheads="1"/>
          </p:cNvSpPr>
          <p:nvPr/>
        </p:nvSpPr>
        <p:spPr bwMode="auto">
          <a:xfrm>
            <a:off x="674914" y="1262067"/>
            <a:ext cx="1080951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3200" b="1" dirty="0" smtClean="0">
                <a:solidFill>
                  <a:srgbClr val="404040"/>
                </a:solidFill>
              </a:rPr>
              <a:t>Obrigada(o)!</a:t>
            </a:r>
            <a:endParaRPr lang="pt-BR" altLang="pt-BR" sz="2400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solidFill>
                  <a:srgbClr val="404040"/>
                </a:solidFill>
              </a:rPr>
              <a:t>(61) 2020-1183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2600" dirty="0">
                <a:hlinkClick r:id="rId3"/>
              </a:rPr>
              <a:t>https://portaldeservicos.planejamento.gov.br/citsmart/pages/login/login.load</a:t>
            </a:r>
            <a:endParaRPr lang="pt-BR" altLang="pt-BR" sz="2600" dirty="0" smtClean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400" dirty="0" smtClean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404040"/>
              </a:solidFill>
            </a:endParaRPr>
          </a:p>
        </p:txBody>
      </p:sp>
      <p:sp>
        <p:nvSpPr>
          <p:cNvPr id="5" name="Retângulo 4">
            <a:extLst/>
          </p:cNvPr>
          <p:cNvSpPr/>
          <p:nvPr/>
        </p:nvSpPr>
        <p:spPr>
          <a:xfrm>
            <a:off x="2455863" y="5422900"/>
            <a:ext cx="2127250" cy="103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607" y="3341914"/>
            <a:ext cx="7575246" cy="23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3742" y="-9527"/>
            <a:ext cx="2147360" cy="211374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1256" y="365125"/>
            <a:ext cx="7909193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OBTV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altLang="pt-BR" dirty="0">
                <a:solidFill>
                  <a:srgbClr val="000000"/>
                </a:solidFill>
              </a:rPr>
              <a:t>O Decreto 7.641/2011, no seu </a:t>
            </a:r>
            <a:r>
              <a:rPr lang="pt-BR" altLang="pt-BR" b="1" dirty="0">
                <a:solidFill>
                  <a:srgbClr val="000000"/>
                </a:solidFill>
                <a:ea typeface="TimesNewRomanPS-BoldMT"/>
                <a:cs typeface="TimesNewRomanPS-BoldMT"/>
              </a:rPr>
              <a:t>artigo 3º, parágrafo único, dispõe:</a:t>
            </a:r>
            <a:endParaRPr lang="pt-BR" altLang="pt-BR" dirty="0"/>
          </a:p>
          <a:p>
            <a:pPr algn="just"/>
            <a:endParaRPr lang="ru-RU" altLang="pt-BR" dirty="0"/>
          </a:p>
          <a:p>
            <a:pPr algn="just"/>
            <a:r>
              <a:rPr lang="pt-BR" altLang="pt-BR" dirty="0">
                <a:solidFill>
                  <a:srgbClr val="000000"/>
                </a:solidFill>
                <a:ea typeface="TimesNewRomanPS-BoldMT"/>
                <a:cs typeface="TimesNewRomanPS-BoldMT"/>
              </a:rPr>
              <a:t>Para os efeitos deste Decreto, considera-se </a:t>
            </a:r>
            <a:r>
              <a:rPr lang="pt-BR" altLang="pt-BR" b="1" dirty="0">
                <a:solidFill>
                  <a:srgbClr val="000000"/>
                </a:solidFill>
                <a:ea typeface="TimesNewRomanPS-BoldMT"/>
                <a:cs typeface="TimesNewRomanPS-BoldMT"/>
              </a:rPr>
              <a:t>Ordem Bancária de Transferências Voluntárias</a:t>
            </a:r>
            <a:r>
              <a:rPr lang="pt-BR" altLang="pt-BR" dirty="0">
                <a:solidFill>
                  <a:srgbClr val="000000"/>
                </a:solidFill>
                <a:ea typeface="TimesNewRomanPS-BoldMT"/>
                <a:cs typeface="TimesNewRomanPS-BoldMT"/>
              </a:rPr>
              <a:t> a minuta da ordem bancária de pagamento de despesa do convênio, termo de parceria ou contrato de repasse encaminhada virtualmente pelo SICONV ao Sistema Integrado de Administração Financeira – SIAFI, mediante autorização do Gestor Financeiro e do Ordenador de Despesa do convenente, ambos previamente cadastrados no SICONV, para posterior envio, pelo próprio SIAFI, à instituição bancária que efetuará o crédito na conta corrente do beneficiário final da despesa.”</a:t>
            </a:r>
            <a:endParaRPr lang="ru-RU" altLang="pt-BR" dirty="0">
              <a:solidFill>
                <a:srgbClr val="000000"/>
              </a:solidFill>
              <a:ea typeface="TimesNewRomanPS-BoldMT"/>
              <a:cs typeface="TimesNewRomanPS-BoldMT"/>
            </a:endParaRPr>
          </a:p>
          <a:p>
            <a:endParaRPr lang="pt-BR" dirty="0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5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2094" y="36512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Conta Bancária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OBTV </a:t>
            </a:r>
            <a:r>
              <a:rPr lang="pt-BR" altLang="pt-BR" sz="2600" dirty="0">
                <a:latin typeface="+mn-lt"/>
              </a:rPr>
              <a:t>– Ordem Bancária de Transferência Voluntária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None/>
            </a:pPr>
            <a:r>
              <a:rPr lang="pt-BR" altLang="pt-BR" sz="2600" dirty="0">
                <a:latin typeface="+mn-lt"/>
              </a:rPr>
              <a:t>BANCO – SIAFI - SICONV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Regularização</a:t>
            </a:r>
            <a:r>
              <a:rPr lang="pt-BR" altLang="pt-BR" sz="2600" dirty="0">
                <a:latin typeface="+mn-lt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</a:rPr>
              <a:t>Ordenador de Despesa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Certificação </a:t>
            </a:r>
            <a:r>
              <a:rPr lang="pt-BR" altLang="pt-BR" sz="2600" dirty="0">
                <a:latin typeface="+mn-lt"/>
              </a:rPr>
              <a:t>Digital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Aplicação </a:t>
            </a:r>
            <a:r>
              <a:rPr lang="pt-BR" altLang="pt-BR" sz="2600" dirty="0">
                <a:latin typeface="+mn-lt"/>
              </a:rPr>
              <a:t>dos Recursos: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</a:rPr>
              <a:t>Fundos – menos de 30 dias para usar - automático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latin typeface="+mn-lt"/>
              </a:rPr>
              <a:t>Poupança – mais de 30 dias - OBTV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6639" y="0"/>
            <a:ext cx="2685361" cy="25779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5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10229" y="321057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Gastos Proibidos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stomShape 4"/>
          <p:cNvSpPr>
            <a:spLocks noGrp="1" noChangeArrowheads="1"/>
          </p:cNvSpPr>
          <p:nvPr>
            <p:ph idx="1"/>
          </p:nvPr>
        </p:nvSpPr>
        <p:spPr bwMode="auto">
          <a:xfrm>
            <a:off x="607296" y="1487156"/>
            <a:ext cx="10727243" cy="52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8040" rIns="90000" bIns="45000">
            <a:normAutofit fontScale="92500"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800" dirty="0" smtClean="0">
                <a:latin typeface="+mn-lt"/>
              </a:rPr>
              <a:t> </a:t>
            </a:r>
            <a:r>
              <a:rPr lang="pt-BR" altLang="pt-BR" sz="2600" dirty="0" smtClean="0">
                <a:latin typeface="+mn-lt"/>
              </a:rPr>
              <a:t>Consultoria </a:t>
            </a:r>
            <a:r>
              <a:rPr lang="pt-BR" altLang="pt-BR" sz="2600" dirty="0">
                <a:latin typeface="+mn-lt"/>
              </a:rPr>
              <a:t>ou assistência técnica para servidor ou empregado </a:t>
            </a:r>
            <a:r>
              <a:rPr lang="pt-BR" altLang="pt-BR" sz="2600" dirty="0" smtClean="0">
                <a:latin typeface="+mn-lt"/>
              </a:rPr>
              <a:t>público</a:t>
            </a:r>
            <a:endParaRPr lang="pt-BR" altLang="pt-BR" sz="2600" dirty="0">
              <a:latin typeface="+mn-lt"/>
            </a:endParaRP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Finalidade </a:t>
            </a:r>
            <a:r>
              <a:rPr lang="pt-BR" altLang="pt-BR" sz="2600" dirty="0">
                <a:latin typeface="+mn-lt"/>
              </a:rPr>
              <a:t>diversa do instrumento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Despesa </a:t>
            </a:r>
            <a:r>
              <a:rPr lang="pt-BR" altLang="pt-BR" sz="2600" dirty="0">
                <a:latin typeface="+mn-lt"/>
              </a:rPr>
              <a:t>anterior à vigência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Despesa </a:t>
            </a:r>
            <a:r>
              <a:rPr lang="pt-BR" altLang="pt-BR" sz="2600" dirty="0">
                <a:latin typeface="+mn-lt"/>
              </a:rPr>
              <a:t>posterior à vigência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Taxas </a:t>
            </a:r>
            <a:r>
              <a:rPr lang="pt-BR" altLang="pt-BR" sz="2600" dirty="0">
                <a:latin typeface="+mn-lt"/>
              </a:rPr>
              <a:t>bancárias, multas, juros, correção monetária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Transferência </a:t>
            </a:r>
            <a:r>
              <a:rPr lang="pt-BR" altLang="pt-BR" sz="2600" dirty="0">
                <a:latin typeface="+mn-lt"/>
              </a:rPr>
              <a:t>para clubes, associações de servidores e congêneres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</a:rPr>
              <a:t> Publicidade </a:t>
            </a:r>
            <a:r>
              <a:rPr lang="pt-BR" altLang="pt-BR" sz="2600" dirty="0">
                <a:latin typeface="+mn-lt"/>
              </a:rPr>
              <a:t>– exceto educativo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401" y="-14398"/>
            <a:ext cx="2388599" cy="2140654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Modalidades de Compra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220719" y="1082565"/>
          <a:ext cx="10573406" cy="515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776" y="0"/>
            <a:ext cx="2541224" cy="2030022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63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Tipos de OBTV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367861" y="1030014"/>
          <a:ext cx="10888718" cy="512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080" y="-19049"/>
            <a:ext cx="2096784" cy="1825815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49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Aplicação em Poupança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0150" y="2962447"/>
            <a:ext cx="5670207" cy="22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Fundos </a:t>
            </a: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é automática, poupança não</a:t>
            </a:r>
          </a:p>
          <a:p>
            <a:pPr eaLnBrk="1" hangingPunct="1">
              <a:buSzPct val="95000"/>
              <a:buFont typeface="Wingdings" panose="05000000000000000000" pitchFamily="2" charset="2"/>
              <a:buNone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n-lt"/>
                <a:cs typeface="Times New Roman" panose="02020603050405020304" pitchFamily="18" charset="0"/>
              </a:rPr>
              <a:t>Decisão do </a:t>
            </a: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Convenente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600" dirty="0" smtClean="0">
                <a:latin typeface="+mn-lt"/>
                <a:cs typeface="Times New Roman" panose="02020603050405020304" pitchFamily="18" charset="0"/>
              </a:rPr>
              <a:t> Dentro do </a:t>
            </a:r>
            <a:r>
              <a:rPr lang="pt-BR" altLang="pt-BR" sz="2600" dirty="0" err="1" smtClean="0">
                <a:latin typeface="+mn-lt"/>
                <a:cs typeface="Times New Roman" panose="02020603050405020304" pitchFamily="18" charset="0"/>
              </a:rPr>
              <a:t>Siconv</a:t>
            </a:r>
            <a:endParaRPr lang="pt-BR" altLang="pt-BR" sz="26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9296400" y="342075"/>
            <a:ext cx="2355566" cy="1514434"/>
            <a:chOff x="4039559" y="0"/>
            <a:chExt cx="2771496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4039559" y="0"/>
              <a:ext cx="2771496" cy="1491014"/>
              <a:chOff x="4039559" y="0"/>
              <a:chExt cx="2771496" cy="1491014"/>
            </a:xfrm>
          </p:grpSpPr>
          <p:sp>
            <p:nvSpPr>
              <p:cNvPr id="8" name="Hexágono 7"/>
              <p:cNvSpPr/>
              <p:nvPr/>
            </p:nvSpPr>
            <p:spPr>
              <a:xfrm>
                <a:off x="4039559" y="0"/>
                <a:ext cx="2771496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Hexágono 4"/>
              <p:cNvSpPr/>
              <p:nvPr/>
            </p:nvSpPr>
            <p:spPr>
              <a:xfrm>
                <a:off x="4412511" y="200641"/>
                <a:ext cx="2025592" cy="10897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Aplicação em </a:t>
                </a:r>
                <a:r>
                  <a:rPr lang="pt-BR" sz="2400" kern="1200" dirty="0" err="1" smtClean="0">
                    <a:latin typeface="+mn-lt"/>
                    <a:cs typeface="Times New Roman" panose="02020603050405020304" pitchFamily="18" charset="0"/>
                  </a:rPr>
                  <a:t>Paupança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9213272" y="1480272"/>
            <a:ext cx="2563384" cy="1733983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65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OBTV - Fornecedor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ustomShape 4"/>
          <p:cNvSpPr>
            <a:spLocks noGrp="1" noChangeArrowheads="1"/>
          </p:cNvSpPr>
          <p:nvPr>
            <p:ph idx="1"/>
          </p:nvPr>
        </p:nvSpPr>
        <p:spPr bwMode="auto">
          <a:xfrm>
            <a:off x="222422" y="2629800"/>
            <a:ext cx="11969578" cy="315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8040" rIns="90000" bIns="4500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 Inclusão de “Processo de Execução”, “Contrato”, “Documento de Liquidação” e “Pagamento por OBTV”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 Cadastrar conta do credor </a:t>
            </a: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 Recolher tributo, quando existir – conta do convenente (não pode ser conta de outro convênio)</a:t>
            </a: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5000"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 Aguardar o recebimento do recurso pelo credor</a:t>
            </a: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9296399" y="0"/>
            <a:ext cx="2414861" cy="1445161"/>
            <a:chOff x="6581249" y="901865"/>
            <a:chExt cx="2862375" cy="149101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6581249" y="901865"/>
              <a:ext cx="2862375" cy="1491014"/>
              <a:chOff x="6581249" y="901865"/>
              <a:chExt cx="2862375" cy="1491014"/>
            </a:xfrm>
          </p:grpSpPr>
          <p:sp>
            <p:nvSpPr>
              <p:cNvPr id="8" name="Hexágono 7"/>
              <p:cNvSpPr/>
              <p:nvPr/>
            </p:nvSpPr>
            <p:spPr>
              <a:xfrm>
                <a:off x="6581249" y="901865"/>
                <a:ext cx="2862375" cy="149101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291073"/>
                  <a:satOff val="-16786"/>
                  <a:lumOff val="1726"/>
                  <a:alphaOff val="0"/>
                </a:schemeClr>
              </a:fillRef>
              <a:effectRef idx="2">
                <a:schemeClr val="accent2">
                  <a:hueOff val="-291073"/>
                  <a:satOff val="-16786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Hexágono 4"/>
              <p:cNvSpPr/>
              <p:nvPr/>
            </p:nvSpPr>
            <p:spPr>
              <a:xfrm>
                <a:off x="6961774" y="1100081"/>
                <a:ext cx="2101325" cy="10945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Fornecedor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7620000" y="510454"/>
            <a:ext cx="2313709" cy="1581581"/>
            <a:chOff x="4035646" y="1654630"/>
            <a:chExt cx="2771496" cy="1819273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4035646" y="1654630"/>
              <a:ext cx="2771496" cy="1819273"/>
              <a:chOff x="4035646" y="1654630"/>
              <a:chExt cx="2771496" cy="1819273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4035646" y="1654630"/>
                <a:ext cx="2771496" cy="181927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4439859" y="1919965"/>
                <a:ext cx="1963070" cy="12886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400" kern="1200" dirty="0" smtClean="0">
                    <a:latin typeface="+mn-lt"/>
                    <a:cs typeface="Times New Roman" panose="02020603050405020304" pitchFamily="18" charset="0"/>
                  </a:rPr>
                  <a:t>OBTV</a:t>
                </a:r>
                <a:endParaRPr lang="pt-BR" sz="24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053" y="5871989"/>
            <a:ext cx="529654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5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1308</Words>
  <Application>Microsoft Office PowerPoint</Application>
  <PresentationFormat>Personalizar</PresentationFormat>
  <Paragraphs>222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Ordem Bancária de Transferência Voluntária, Execução e Prestação  de contas </vt:lpstr>
      <vt:lpstr>Recursos do Convênio</vt:lpstr>
      <vt:lpstr>OBTV</vt:lpstr>
      <vt:lpstr>Conta Bancária</vt:lpstr>
      <vt:lpstr>Gastos Proibidos</vt:lpstr>
      <vt:lpstr>Modalidades de Compra</vt:lpstr>
      <vt:lpstr>Tipos de OBTV</vt:lpstr>
      <vt:lpstr>OBTV Aplicação em Poupança</vt:lpstr>
      <vt:lpstr>OBTV - Fornecedor</vt:lpstr>
      <vt:lpstr>OBTV - Fornecedor</vt:lpstr>
      <vt:lpstr>OBTV - Tributo</vt:lpstr>
      <vt:lpstr>OBTV Convenente</vt:lpstr>
      <vt:lpstr>OBTV Câmbio</vt:lpstr>
      <vt:lpstr>OBTV – Devolução de Recursos</vt:lpstr>
      <vt:lpstr>Prorrogação de Ofício</vt:lpstr>
      <vt:lpstr>Termo Aditivo</vt:lpstr>
      <vt:lpstr>Slide 17</vt:lpstr>
      <vt:lpstr>Recursos </vt:lpstr>
      <vt:lpstr>Comunicado nº 27/2018</vt:lpstr>
      <vt:lpstr>Observações:</vt:lpstr>
      <vt:lpstr>Instrumentos sem execução por 180 dias</vt:lpstr>
      <vt:lpstr>Slide 22</vt:lpstr>
      <vt:lpstr>Resumo</vt:lpstr>
      <vt:lpstr>Slide 24</vt:lpstr>
      <vt:lpstr>Regime simplificado</vt:lpstr>
      <vt:lpstr>Regime simplificado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not</cp:lastModifiedBy>
  <cp:revision>17</cp:revision>
  <dcterms:created xsi:type="dcterms:W3CDTF">2019-01-08T13:56:17Z</dcterms:created>
  <dcterms:modified xsi:type="dcterms:W3CDTF">2020-02-10T12:32:54Z</dcterms:modified>
</cp:coreProperties>
</file>